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5">
  <p:sldMasterIdLst>
    <p:sldMasterId id="2147484773" r:id="rId1"/>
    <p:sldMasterId id="2147484986" r:id="rId2"/>
  </p:sldMasterIdLst>
  <p:notesMasterIdLst>
    <p:notesMasterId r:id="rId32"/>
  </p:notesMasterIdLst>
  <p:handoutMasterIdLst>
    <p:handoutMasterId r:id="rId33"/>
  </p:handoutMasterIdLst>
  <p:sldIdLst>
    <p:sldId id="2206" r:id="rId3"/>
    <p:sldId id="2736" r:id="rId4"/>
    <p:sldId id="2727" r:id="rId5"/>
    <p:sldId id="2726" r:id="rId6"/>
    <p:sldId id="2730" r:id="rId7"/>
    <p:sldId id="2728" r:id="rId8"/>
    <p:sldId id="2731" r:id="rId9"/>
    <p:sldId id="2725" r:id="rId10"/>
    <p:sldId id="2707" r:id="rId11"/>
    <p:sldId id="2708" r:id="rId12"/>
    <p:sldId id="2387" r:id="rId13"/>
    <p:sldId id="2447" r:id="rId14"/>
    <p:sldId id="2605" r:id="rId15"/>
    <p:sldId id="2738" r:id="rId16"/>
    <p:sldId id="2740" r:id="rId17"/>
    <p:sldId id="2714" r:id="rId18"/>
    <p:sldId id="2739" r:id="rId19"/>
    <p:sldId id="2720" r:id="rId20"/>
    <p:sldId id="2709" r:id="rId21"/>
    <p:sldId id="2735" r:id="rId22"/>
    <p:sldId id="2723" r:id="rId23"/>
    <p:sldId id="2715" r:id="rId24"/>
    <p:sldId id="2717" r:id="rId25"/>
    <p:sldId id="2718" r:id="rId26"/>
    <p:sldId id="2729" r:id="rId27"/>
    <p:sldId id="2732" r:id="rId28"/>
    <p:sldId id="2733" r:id="rId29"/>
    <p:sldId id="2719" r:id="rId30"/>
    <p:sldId id="2741" r:id="rId31"/>
  </p:sldIdLst>
  <p:sldSz cx="9144000" cy="6858000" type="screen4x3"/>
  <p:notesSz cx="7099300" cy="10234613"/>
  <p:custDataLst>
    <p:tags r:id="rId34"/>
  </p:custDataLst>
  <p:defaultTextStyle>
    <a:defPPr>
      <a:defRPr lang="zh-CN"/>
    </a:defPPr>
    <a:lvl1pPr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1pPr>
    <a:lvl2pPr marL="4572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2pPr>
    <a:lvl3pPr marL="9144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3pPr>
    <a:lvl4pPr marL="13716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4pPr>
    <a:lvl5pPr marL="18288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orient="horz" pos="1412">
          <p15:clr>
            <a:srgbClr val="A4A3A4"/>
          </p15:clr>
        </p15:guide>
        <p15:guide id="3" pos="181">
          <p15:clr>
            <a:srgbClr val="A4A3A4"/>
          </p15:clr>
        </p15:guide>
        <p15:guide id="4" pos="5556">
          <p15:clr>
            <a:srgbClr val="A4A3A4"/>
          </p15:clr>
        </p15:guide>
        <p15:guide id="5" pos="2903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4119">
          <p15:clr>
            <a:srgbClr val="A4A3A4"/>
          </p15:clr>
        </p15:guide>
        <p15:guide id="8" pos="311">
          <p15:clr>
            <a:srgbClr val="A4A3A4"/>
          </p15:clr>
        </p15:guide>
        <p15:guide id="9" pos="5501">
          <p15:clr>
            <a:srgbClr val="A4A3A4"/>
          </p15:clr>
        </p15:guide>
        <p15:guide id="10" orient="horz" pos="462">
          <p15:clr>
            <a:srgbClr val="A4A3A4"/>
          </p15:clr>
        </p15:guide>
        <p15:guide id="11" pos="77">
          <p15:clr>
            <a:srgbClr val="A4A3A4"/>
          </p15:clr>
        </p15:guide>
        <p15:guide id="12" pos="72">
          <p15:clr>
            <a:srgbClr val="A4A3A4"/>
          </p15:clr>
        </p15:guide>
        <p15:guide id="13" orient="horz" pos="2">
          <p15:clr>
            <a:srgbClr val="A4A3A4"/>
          </p15:clr>
        </p15:guide>
        <p15:guide id="14" pos="807">
          <p15:clr>
            <a:srgbClr val="A4A3A4"/>
          </p15:clr>
        </p15:guide>
        <p15:guide id="15" pos="1463">
          <p15:clr>
            <a:srgbClr val="A4A3A4"/>
          </p15:clr>
        </p15:guide>
        <p15:guide id="16" pos="2079">
          <p15:clr>
            <a:srgbClr val="A4A3A4"/>
          </p15:clr>
        </p15:guide>
        <p15:guide id="17" pos="2714">
          <p15:clr>
            <a:srgbClr val="A4A3A4"/>
          </p15:clr>
        </p15:guide>
        <p15:guide id="18" pos="3370">
          <p15:clr>
            <a:srgbClr val="A4A3A4"/>
          </p15:clr>
        </p15:guide>
        <p15:guide id="19" pos="3985">
          <p15:clr>
            <a:srgbClr val="A4A3A4"/>
          </p15:clr>
        </p15:guide>
        <p15:guide id="20" pos="4631">
          <p15:clr>
            <a:srgbClr val="A4A3A4"/>
          </p15:clr>
        </p15:guide>
        <p15:guide id="21" orient="horz" pos="581">
          <p15:clr>
            <a:srgbClr val="A4A3A4"/>
          </p15:clr>
        </p15:guide>
        <p15:guide id="22" orient="horz" pos="3230">
          <p15:clr>
            <a:srgbClr val="A4A3A4"/>
          </p15:clr>
        </p15:guide>
        <p15:guide id="23" orient="horz" pos="1230">
          <p15:clr>
            <a:srgbClr val="A4A3A4"/>
          </p15:clr>
        </p15:guide>
        <p15:guide id="24" orient="horz">
          <p15:clr>
            <a:srgbClr val="A4A3A4"/>
          </p15:clr>
        </p15:guide>
        <p15:guide id="25" orient="horz" pos="1450">
          <p15:clr>
            <a:srgbClr val="A4A3A4"/>
          </p15:clr>
        </p15:guide>
        <p15:guide id="26" pos="281">
          <p15:clr>
            <a:srgbClr val="A4A3A4"/>
          </p15:clr>
        </p15:guide>
        <p15:guide id="27" orient="horz" pos="3095">
          <p15:clr>
            <a:srgbClr val="A4A3A4"/>
          </p15:clr>
        </p15:guide>
        <p15:guide id="28" orient="horz" pos="2372">
          <p15:clr>
            <a:srgbClr val="A4A3A4"/>
          </p15:clr>
        </p15:guide>
        <p15:guide id="29" orient="horz" pos="4159">
          <p15:clr>
            <a:srgbClr val="A4A3A4"/>
          </p15:clr>
        </p15:guide>
        <p15:guide id="30" pos="313">
          <p15:clr>
            <a:srgbClr val="A4A3A4"/>
          </p15:clr>
        </p15:guide>
        <p15:guide id="31" pos="1655">
          <p15:clr>
            <a:srgbClr val="A4A3A4"/>
          </p15:clr>
        </p15:guide>
        <p15:guide id="32" pos="5727">
          <p15:clr>
            <a:srgbClr val="A4A3A4"/>
          </p15:clr>
        </p15:guide>
        <p15:guide id="33" orient="horz" pos="632">
          <p15:clr>
            <a:srgbClr val="A4A3A4"/>
          </p15:clr>
        </p15:guide>
        <p15:guide id="34" orient="horz" pos="1461">
          <p15:clr>
            <a:srgbClr val="A4A3A4"/>
          </p15:clr>
        </p15:guide>
        <p15:guide id="35" orient="horz" pos="2262">
          <p15:clr>
            <a:srgbClr val="A4A3A4"/>
          </p15:clr>
        </p15:guide>
        <p15:guide id="36" orient="horz" pos="3072">
          <p15:clr>
            <a:srgbClr val="A4A3A4"/>
          </p15:clr>
        </p15:guide>
        <p15:guide id="37" pos="765">
          <p15:clr>
            <a:srgbClr val="A4A3A4"/>
          </p15:clr>
        </p15:guide>
        <p15:guide id="38" pos="5580">
          <p15:clr>
            <a:srgbClr val="A4A3A4"/>
          </p15:clr>
        </p15:guide>
        <p15:guide id="39" pos="5039">
          <p15:clr>
            <a:srgbClr val="A4A3A4"/>
          </p15:clr>
        </p15:guide>
        <p15:guide id="40" orient="horz" pos="621">
          <p15:clr>
            <a:srgbClr val="A4A3A4"/>
          </p15:clr>
        </p15:guide>
        <p15:guide id="41" orient="horz" pos="38">
          <p15:clr>
            <a:srgbClr val="A4A3A4"/>
          </p15:clr>
        </p15:guide>
        <p15:guide id="42" orient="horz" pos="4319">
          <p15:clr>
            <a:srgbClr val="A4A3A4"/>
          </p15:clr>
        </p15:guide>
        <p15:guide id="43" orient="horz" pos="39">
          <p15:clr>
            <a:srgbClr val="A4A3A4"/>
          </p15:clr>
        </p15:guide>
        <p15:guide id="44" pos="3367">
          <p15:clr>
            <a:srgbClr val="A4A3A4"/>
          </p15:clr>
        </p15:guide>
        <p15:guide id="45" pos="4655">
          <p15:clr>
            <a:srgbClr val="A4A3A4"/>
          </p15:clr>
        </p15:guide>
        <p15:guide id="46" orient="horz" pos="1">
          <p15:clr>
            <a:srgbClr val="A4A3A4"/>
          </p15:clr>
        </p15:guide>
        <p15:guide id="47" orient="horz" pos="4067">
          <p15:clr>
            <a:srgbClr val="A4A3A4"/>
          </p15:clr>
        </p15:guide>
        <p15:guide id="48" orient="horz" pos="601">
          <p15:clr>
            <a:srgbClr val="A4A3A4"/>
          </p15:clr>
        </p15:guide>
        <p15:guide id="49" pos="149">
          <p15:clr>
            <a:srgbClr val="A4A3A4"/>
          </p15:clr>
        </p15:guide>
        <p15:guide id="50" pos="5589">
          <p15:clr>
            <a:srgbClr val="A4A3A4"/>
          </p15:clr>
        </p15:guide>
        <p15:guide id="51" pos="322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ffice316" initials="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69FA0"/>
    <a:srgbClr val="00B050"/>
    <a:srgbClr val="FFC000"/>
    <a:srgbClr val="0432FF"/>
    <a:srgbClr val="0054FF"/>
    <a:srgbClr val="007FFF"/>
    <a:srgbClr val="7A81FF"/>
    <a:srgbClr val="FF00DF"/>
    <a:srgbClr val="C3E8CC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AFECF2-D5A2-CE40-878B-0F8AFFEBE31F}" v="240" dt="2024-08-25T03:33:14.0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7" autoAdjust="0"/>
    <p:restoredTop sz="81958" autoAdjust="0"/>
  </p:normalViewPr>
  <p:slideViewPr>
    <p:cSldViewPr snapToGrid="0">
      <p:cViewPr varScale="1">
        <p:scale>
          <a:sx n="72" d="100"/>
          <a:sy n="72" d="100"/>
        </p:scale>
        <p:origin x="1230" y="42"/>
      </p:cViewPr>
      <p:guideLst>
        <p:guide orient="horz" pos="663"/>
        <p:guide orient="horz" pos="1412"/>
        <p:guide pos="181"/>
        <p:guide pos="5556"/>
        <p:guide pos="2903"/>
        <p:guide orient="horz" pos="700"/>
        <p:guide orient="horz" pos="4119"/>
        <p:guide pos="311"/>
        <p:guide pos="5501"/>
        <p:guide orient="horz" pos="462"/>
        <p:guide pos="77"/>
        <p:guide pos="72"/>
        <p:guide orient="horz" pos="2"/>
        <p:guide pos="807"/>
        <p:guide pos="1463"/>
        <p:guide pos="2079"/>
        <p:guide pos="2714"/>
        <p:guide pos="3370"/>
        <p:guide pos="3985"/>
        <p:guide pos="4631"/>
        <p:guide orient="horz" pos="581"/>
        <p:guide orient="horz" pos="3230"/>
        <p:guide orient="horz" pos="1230"/>
        <p:guide orient="horz"/>
        <p:guide orient="horz" pos="1450"/>
        <p:guide pos="281"/>
        <p:guide orient="horz" pos="3095"/>
        <p:guide orient="horz" pos="2372"/>
        <p:guide orient="horz" pos="4159"/>
        <p:guide pos="313"/>
        <p:guide pos="1655"/>
        <p:guide pos="5727"/>
        <p:guide orient="horz" pos="632"/>
        <p:guide orient="horz" pos="1461"/>
        <p:guide orient="horz" pos="2262"/>
        <p:guide orient="horz" pos="3072"/>
        <p:guide pos="765"/>
        <p:guide pos="5580"/>
        <p:guide pos="5039"/>
        <p:guide orient="horz" pos="621"/>
        <p:guide orient="horz" pos="38"/>
        <p:guide orient="horz" pos="4319"/>
        <p:guide orient="horz" pos="39"/>
        <p:guide pos="3367"/>
        <p:guide pos="4655"/>
        <p:guide orient="horz" pos="1"/>
        <p:guide orient="horz" pos="4067"/>
        <p:guide orient="horz" pos="601"/>
        <p:guide pos="149"/>
        <p:guide pos="5589"/>
        <p:guide pos="3227"/>
      </p:guideLst>
    </p:cSldViewPr>
  </p:slideViewPr>
  <p:outlineViewPr>
    <p:cViewPr>
      <p:scale>
        <a:sx n="33" d="100"/>
        <a:sy n="33" d="100"/>
      </p:scale>
      <p:origin x="0" y="-102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50" d="100"/>
        <a:sy n="50" d="100"/>
      </p:scale>
      <p:origin x="0" y="1344"/>
    </p:cViewPr>
  </p:sorterViewPr>
  <p:notesViewPr>
    <p:cSldViewPr snapToGrid="0">
      <p:cViewPr varScale="1">
        <p:scale>
          <a:sx n="49" d="100"/>
          <a:sy n="49" d="100"/>
        </p:scale>
        <p:origin x="2952" y="54"/>
      </p:cViewPr>
      <p:guideLst>
        <p:guide orient="horz" pos="3224"/>
        <p:guide pos="2237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tags" Target="tags/tag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Luo" userId="82312ee5779919a4" providerId="LiveId" clId="{C5C3070D-11CF-AE49-8265-04BAC7D4B97D}"/>
    <pc:docChg chg="undo custSel modSld sldOrd">
      <pc:chgData name="Xin Luo" userId="82312ee5779919a4" providerId="LiveId" clId="{C5C3070D-11CF-AE49-8265-04BAC7D4B97D}" dt="2023-08-28T00:54:03.743" v="305" actId="20577"/>
      <pc:docMkLst>
        <pc:docMk/>
      </pc:docMkLst>
      <pc:sldChg chg="modSp mod">
        <pc:chgData name="Xin Luo" userId="82312ee5779919a4" providerId="LiveId" clId="{C5C3070D-11CF-AE49-8265-04BAC7D4B97D}" dt="2023-08-27T01:06:50.260" v="242" actId="20577"/>
        <pc:sldMkLst>
          <pc:docMk/>
          <pc:sldMk cId="1602808061" sldId="2707"/>
        </pc:sldMkLst>
        <pc:spChg chg="mod">
          <ac:chgData name="Xin Luo" userId="82312ee5779919a4" providerId="LiveId" clId="{C5C3070D-11CF-AE49-8265-04BAC7D4B97D}" dt="2023-08-27T01:06:50.260" v="242" actId="20577"/>
          <ac:spMkLst>
            <pc:docMk/>
            <pc:sldMk cId="1602808061" sldId="2707"/>
            <ac:spMk id="2" creationId="{631AADB6-C88A-D817-4683-FC087E4E240F}"/>
          </ac:spMkLst>
        </pc:spChg>
      </pc:sldChg>
      <pc:sldChg chg="modSp mod ord">
        <pc:chgData name="Xin Luo" userId="82312ee5779919a4" providerId="LiveId" clId="{C5C3070D-11CF-AE49-8265-04BAC7D4B97D}" dt="2023-08-26T08:46:16.447" v="71" actId="20577"/>
        <pc:sldMkLst>
          <pc:docMk/>
          <pc:sldMk cId="2744383376" sldId="2711"/>
        </pc:sldMkLst>
        <pc:spChg chg="mod">
          <ac:chgData name="Xin Luo" userId="82312ee5779919a4" providerId="LiveId" clId="{C5C3070D-11CF-AE49-8265-04BAC7D4B97D}" dt="2023-08-26T08:46:16.447" v="71" actId="20577"/>
          <ac:spMkLst>
            <pc:docMk/>
            <pc:sldMk cId="2744383376" sldId="2711"/>
            <ac:spMk id="2" creationId="{631AADB6-C88A-D817-4683-FC087E4E240F}"/>
          </ac:spMkLst>
        </pc:spChg>
      </pc:sldChg>
      <pc:sldChg chg="modSp mod">
        <pc:chgData name="Xin Luo" userId="82312ee5779919a4" providerId="LiveId" clId="{C5C3070D-11CF-AE49-8265-04BAC7D4B97D}" dt="2023-08-26T08:46:19.963" v="73" actId="20577"/>
        <pc:sldMkLst>
          <pc:docMk/>
          <pc:sldMk cId="280619949" sldId="2714"/>
        </pc:sldMkLst>
        <pc:spChg chg="mod">
          <ac:chgData name="Xin Luo" userId="82312ee5779919a4" providerId="LiveId" clId="{C5C3070D-11CF-AE49-8265-04BAC7D4B97D}" dt="2023-08-26T08:46:19.963" v="73" actId="20577"/>
          <ac:spMkLst>
            <pc:docMk/>
            <pc:sldMk cId="280619949" sldId="2714"/>
            <ac:spMk id="2" creationId="{631AADB6-C88A-D817-4683-FC087E4E240F}"/>
          </ac:spMkLst>
        </pc:spChg>
        <pc:spChg chg="mod">
          <ac:chgData name="Xin Luo" userId="82312ee5779919a4" providerId="LiveId" clId="{C5C3070D-11CF-AE49-8265-04BAC7D4B97D}" dt="2023-08-26T08:43:06.368" v="68" actId="20577"/>
          <ac:spMkLst>
            <pc:docMk/>
            <pc:sldMk cId="280619949" sldId="2714"/>
            <ac:spMk id="17" creationId="{9E05FFCA-3371-AF5C-381D-71D984055F5A}"/>
          </ac:spMkLst>
        </pc:spChg>
      </pc:sldChg>
      <pc:sldChg chg="modSp mod">
        <pc:chgData name="Xin Luo" userId="82312ee5779919a4" providerId="LiveId" clId="{C5C3070D-11CF-AE49-8265-04BAC7D4B97D}" dt="2023-08-28T00:54:03.743" v="305" actId="20577"/>
        <pc:sldMkLst>
          <pc:docMk/>
          <pc:sldMk cId="3852391939" sldId="2715"/>
        </pc:sldMkLst>
        <pc:spChg chg="mod">
          <ac:chgData name="Xin Luo" userId="82312ee5779919a4" providerId="LiveId" clId="{C5C3070D-11CF-AE49-8265-04BAC7D4B97D}" dt="2023-08-28T00:54:03.743" v="305" actId="20577"/>
          <ac:spMkLst>
            <pc:docMk/>
            <pc:sldMk cId="3852391939" sldId="2715"/>
            <ac:spMk id="5" creationId="{FCD10A89-5E0E-5D73-1D4F-9E11D943B29C}"/>
          </ac:spMkLst>
        </pc:spChg>
      </pc:sldChg>
      <pc:sldChg chg="modSp mod">
        <pc:chgData name="Xin Luo" userId="82312ee5779919a4" providerId="LiveId" clId="{C5C3070D-11CF-AE49-8265-04BAC7D4B97D}" dt="2023-08-26T08:57:53.756" v="93" actId="20577"/>
        <pc:sldMkLst>
          <pc:docMk/>
          <pc:sldMk cId="3026715585" sldId="2716"/>
        </pc:sldMkLst>
        <pc:spChg chg="mod">
          <ac:chgData name="Xin Luo" userId="82312ee5779919a4" providerId="LiveId" clId="{C5C3070D-11CF-AE49-8265-04BAC7D4B97D}" dt="2023-08-26T08:57:53.756" v="93" actId="20577"/>
          <ac:spMkLst>
            <pc:docMk/>
            <pc:sldMk cId="3026715585" sldId="2716"/>
            <ac:spMk id="4" creationId="{B31A8325-31D8-6F06-6D89-E39763C56875}"/>
          </ac:spMkLst>
        </pc:spChg>
      </pc:sldChg>
      <pc:sldChg chg="addSp delSp modSp mod ord">
        <pc:chgData name="Xin Luo" userId="82312ee5779919a4" providerId="LiveId" clId="{C5C3070D-11CF-AE49-8265-04BAC7D4B97D}" dt="2023-08-26T08:54:21.066" v="79" actId="1076"/>
        <pc:sldMkLst>
          <pc:docMk/>
          <pc:sldMk cId="3480831675" sldId="2720"/>
        </pc:sldMkLst>
        <pc:spChg chg="mod">
          <ac:chgData name="Xin Luo" userId="82312ee5779919a4" providerId="LiveId" clId="{C5C3070D-11CF-AE49-8265-04BAC7D4B97D}" dt="2023-08-26T08:54:21.066" v="79" actId="1076"/>
          <ac:spMkLst>
            <pc:docMk/>
            <pc:sldMk cId="3480831675" sldId="2720"/>
            <ac:spMk id="2" creationId="{631AADB6-C88A-D817-4683-FC087E4E240F}"/>
          </ac:spMkLst>
        </pc:spChg>
        <pc:spChg chg="add del mod">
          <ac:chgData name="Xin Luo" userId="82312ee5779919a4" providerId="LiveId" clId="{C5C3070D-11CF-AE49-8265-04BAC7D4B97D}" dt="2023-08-26T08:51:22.121" v="77"/>
          <ac:spMkLst>
            <pc:docMk/>
            <pc:sldMk cId="3480831675" sldId="2720"/>
            <ac:spMk id="7" creationId="{954A5EDB-F053-24D8-E714-D4E522128E2C}"/>
          </ac:spMkLst>
        </pc:spChg>
      </pc:sldChg>
      <pc:sldChg chg="modSp mod">
        <pc:chgData name="Xin Luo" userId="82312ee5779919a4" providerId="LiveId" clId="{C5C3070D-11CF-AE49-8265-04BAC7D4B97D}" dt="2023-08-26T09:06:07.111" v="97"/>
        <pc:sldMkLst>
          <pc:docMk/>
          <pc:sldMk cId="769179569" sldId="2723"/>
        </pc:sldMkLst>
        <pc:spChg chg="mod">
          <ac:chgData name="Xin Luo" userId="82312ee5779919a4" providerId="LiveId" clId="{C5C3070D-11CF-AE49-8265-04BAC7D4B97D}" dt="2023-08-26T09:06:07.111" v="97"/>
          <ac:spMkLst>
            <pc:docMk/>
            <pc:sldMk cId="769179569" sldId="2723"/>
            <ac:spMk id="17" creationId="{9E05FFCA-3371-AF5C-381D-71D984055F5A}"/>
          </ac:spMkLst>
        </pc:spChg>
      </pc:sldChg>
      <pc:sldChg chg="modSp mod">
        <pc:chgData name="Xin Luo" userId="82312ee5779919a4" providerId="LiveId" clId="{C5C3070D-11CF-AE49-8265-04BAC7D4B97D}" dt="2023-08-27T00:54:14.796" v="102" actId="20577"/>
        <pc:sldMkLst>
          <pc:docMk/>
          <pc:sldMk cId="623131075" sldId="2727"/>
        </pc:sldMkLst>
        <pc:spChg chg="mod">
          <ac:chgData name="Xin Luo" userId="82312ee5779919a4" providerId="LiveId" clId="{C5C3070D-11CF-AE49-8265-04BAC7D4B97D}" dt="2023-08-27T00:54:14.796" v="102" actId="20577"/>
          <ac:spMkLst>
            <pc:docMk/>
            <pc:sldMk cId="623131075" sldId="2727"/>
            <ac:spMk id="17" creationId="{9E05FFCA-3371-AF5C-381D-71D984055F5A}"/>
          </ac:spMkLst>
        </pc:spChg>
      </pc:sldChg>
      <pc:sldChg chg="modSp mod">
        <pc:chgData name="Xin Luo" userId="82312ee5779919a4" providerId="LiveId" clId="{C5C3070D-11CF-AE49-8265-04BAC7D4B97D}" dt="2023-08-27T01:00:45.076" v="110" actId="20577"/>
        <pc:sldMkLst>
          <pc:docMk/>
          <pc:sldMk cId="1683372320" sldId="2728"/>
        </pc:sldMkLst>
        <pc:spChg chg="mod">
          <ac:chgData name="Xin Luo" userId="82312ee5779919a4" providerId="LiveId" clId="{C5C3070D-11CF-AE49-8265-04BAC7D4B97D}" dt="2023-08-27T01:00:45.076" v="110" actId="20577"/>
          <ac:spMkLst>
            <pc:docMk/>
            <pc:sldMk cId="1683372320" sldId="2728"/>
            <ac:spMk id="6" creationId="{2CCD6DA1-1437-AB5B-BCA8-405D548B2FB8}"/>
          </ac:spMkLst>
        </pc:spChg>
      </pc:sldChg>
      <pc:sldChg chg="modSp mod">
        <pc:chgData name="Xin Luo" userId="82312ee5779919a4" providerId="LiveId" clId="{C5C3070D-11CF-AE49-8265-04BAC7D4B97D}" dt="2023-08-27T02:35:15.631" v="244" actId="20577"/>
        <pc:sldMkLst>
          <pc:docMk/>
          <pc:sldMk cId="240261692" sldId="2729"/>
        </pc:sldMkLst>
        <pc:spChg chg="mod">
          <ac:chgData name="Xin Luo" userId="82312ee5779919a4" providerId="LiveId" clId="{C5C3070D-11CF-AE49-8265-04BAC7D4B97D}" dt="2023-08-27T02:35:15.631" v="244" actId="20577"/>
          <ac:spMkLst>
            <pc:docMk/>
            <pc:sldMk cId="240261692" sldId="2729"/>
            <ac:spMk id="5" creationId="{FCD10A89-5E0E-5D73-1D4F-9E11D943B29C}"/>
          </ac:spMkLst>
        </pc:spChg>
      </pc:sldChg>
      <pc:sldChg chg="addSp delSp modSp mod">
        <pc:chgData name="Xin Luo" userId="82312ee5779919a4" providerId="LiveId" clId="{C5C3070D-11CF-AE49-8265-04BAC7D4B97D}" dt="2023-08-27T01:05:38.414" v="213"/>
        <pc:sldMkLst>
          <pc:docMk/>
          <pc:sldMk cId="3309691984" sldId="2731"/>
        </pc:sldMkLst>
        <pc:spChg chg="add del mod">
          <ac:chgData name="Xin Luo" userId="82312ee5779919a4" providerId="LiveId" clId="{C5C3070D-11CF-AE49-8265-04BAC7D4B97D}" dt="2023-08-27T01:05:38.414" v="213"/>
          <ac:spMkLst>
            <pc:docMk/>
            <pc:sldMk cId="3309691984" sldId="2731"/>
            <ac:spMk id="2" creationId="{F4794357-2E85-F063-C2BA-DDC043502CF9}"/>
          </ac:spMkLst>
        </pc:spChg>
        <pc:spChg chg="add del mod">
          <ac:chgData name="Xin Luo" userId="82312ee5779919a4" providerId="LiveId" clId="{C5C3070D-11CF-AE49-8265-04BAC7D4B97D}" dt="2023-08-27T01:04:38.536" v="193" actId="1076"/>
          <ac:spMkLst>
            <pc:docMk/>
            <pc:sldMk cId="3309691984" sldId="2731"/>
            <ac:spMk id="5" creationId="{1B0BE935-AC9C-D1EE-AD6A-7C386013DA7C}"/>
          </ac:spMkLst>
        </pc:spChg>
        <pc:spChg chg="mod">
          <ac:chgData name="Xin Luo" userId="82312ee5779919a4" providerId="LiveId" clId="{C5C3070D-11CF-AE49-8265-04BAC7D4B97D}" dt="2023-08-27T01:04:53.424" v="200" actId="1037"/>
          <ac:spMkLst>
            <pc:docMk/>
            <pc:sldMk cId="3309691984" sldId="2731"/>
            <ac:spMk id="6" creationId="{33F109D0-AAA1-7AD3-B10D-6934C5844CDF}"/>
          </ac:spMkLst>
        </pc:spChg>
        <pc:spChg chg="mod">
          <ac:chgData name="Xin Luo" userId="82312ee5779919a4" providerId="LiveId" clId="{C5C3070D-11CF-AE49-8265-04BAC7D4B97D}" dt="2023-08-27T01:04:49.184" v="195" actId="1076"/>
          <ac:spMkLst>
            <pc:docMk/>
            <pc:sldMk cId="3309691984" sldId="2731"/>
            <ac:spMk id="7" creationId="{30E99D8D-10A9-408E-D876-09FB0C8EBDB2}"/>
          </ac:spMkLst>
        </pc:spChg>
        <pc:spChg chg="mod">
          <ac:chgData name="Xin Luo" userId="82312ee5779919a4" providerId="LiveId" clId="{C5C3070D-11CF-AE49-8265-04BAC7D4B97D}" dt="2023-08-27T01:04:59.011" v="201" actId="14100"/>
          <ac:spMkLst>
            <pc:docMk/>
            <pc:sldMk cId="3309691984" sldId="2731"/>
            <ac:spMk id="8" creationId="{7D33CA86-78C6-3B8B-51BB-B57FBBE5679D}"/>
          </ac:spMkLst>
        </pc:spChg>
        <pc:spChg chg="mod">
          <ac:chgData name="Xin Luo" userId="82312ee5779919a4" providerId="LiveId" clId="{C5C3070D-11CF-AE49-8265-04BAC7D4B97D}" dt="2023-08-27T01:05:04.480" v="210" actId="1036"/>
          <ac:spMkLst>
            <pc:docMk/>
            <pc:sldMk cId="3309691984" sldId="2731"/>
            <ac:spMk id="9" creationId="{100AD77A-3706-464A-3EA9-8E8FB10A183C}"/>
          </ac:spMkLst>
        </pc:spChg>
      </pc:sldChg>
    </pc:docChg>
  </pc:docChgLst>
  <pc:docChgLst>
    <pc:chgData name="Xin Luo" userId="82312ee5779919a4" providerId="LiveId" clId="{F9D543B9-EE8F-F947-98CD-0A5B9B077609}"/>
    <pc:docChg chg="undo custSel modSld">
      <pc:chgData name="Xin Luo" userId="82312ee5779919a4" providerId="LiveId" clId="{F9D543B9-EE8F-F947-98CD-0A5B9B077609}" dt="2023-05-28T07:33:19.199" v="786" actId="1035"/>
      <pc:docMkLst>
        <pc:docMk/>
      </pc:docMkLst>
      <pc:sldChg chg="modSp mod">
        <pc:chgData name="Xin Luo" userId="82312ee5779919a4" providerId="LiveId" clId="{F9D543B9-EE8F-F947-98CD-0A5B9B077609}" dt="2023-05-28T06:55:23.883" v="643" actId="20577"/>
        <pc:sldMkLst>
          <pc:docMk/>
          <pc:sldMk cId="1153920038" sldId="2206"/>
        </pc:sldMkLst>
        <pc:spChg chg="mod">
          <ac:chgData name="Xin Luo" userId="82312ee5779919a4" providerId="LiveId" clId="{F9D543B9-EE8F-F947-98CD-0A5B9B077609}" dt="2023-05-28T06:55:23.883" v="643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modSp mod">
        <pc:chgData name="Xin Luo" userId="82312ee5779919a4" providerId="LiveId" clId="{F9D543B9-EE8F-F947-98CD-0A5B9B077609}" dt="2023-05-28T07:09:31.866" v="757" actId="20577"/>
        <pc:sldMkLst>
          <pc:docMk/>
          <pc:sldMk cId="1602808061" sldId="2707"/>
        </pc:sldMkLst>
        <pc:spChg chg="mod">
          <ac:chgData name="Xin Luo" userId="82312ee5779919a4" providerId="LiveId" clId="{F9D543B9-EE8F-F947-98CD-0A5B9B077609}" dt="2023-05-28T07:09:31.866" v="757" actId="20577"/>
          <ac:spMkLst>
            <pc:docMk/>
            <pc:sldMk cId="1602808061" sldId="2707"/>
            <ac:spMk id="2" creationId="{631AADB6-C88A-D817-4683-FC087E4E240F}"/>
          </ac:spMkLst>
        </pc:spChg>
      </pc:sldChg>
      <pc:sldChg chg="modSp mod">
        <pc:chgData name="Xin Luo" userId="82312ee5779919a4" providerId="LiveId" clId="{F9D543B9-EE8F-F947-98CD-0A5B9B077609}" dt="2023-05-28T07:33:19.199" v="786" actId="1035"/>
        <pc:sldMkLst>
          <pc:docMk/>
          <pc:sldMk cId="4114066566" sldId="2726"/>
        </pc:sldMkLst>
        <pc:spChg chg="mod">
          <ac:chgData name="Xin Luo" userId="82312ee5779919a4" providerId="LiveId" clId="{F9D543B9-EE8F-F947-98CD-0A5B9B077609}" dt="2023-05-28T07:33:19.199" v="786" actId="1035"/>
          <ac:spMkLst>
            <pc:docMk/>
            <pc:sldMk cId="4114066566" sldId="2726"/>
            <ac:spMk id="17" creationId="{9E05FFCA-3371-AF5C-381D-71D984055F5A}"/>
          </ac:spMkLst>
        </pc:spChg>
      </pc:sldChg>
      <pc:sldChg chg="modSp mod">
        <pc:chgData name="Xin Luo" userId="82312ee5779919a4" providerId="LiveId" clId="{F9D543B9-EE8F-F947-98CD-0A5B9B077609}" dt="2023-05-27T13:58:39.236" v="598" actId="20577"/>
        <pc:sldMkLst>
          <pc:docMk/>
          <pc:sldMk cId="1683372320" sldId="2728"/>
        </pc:sldMkLst>
        <pc:spChg chg="mod">
          <ac:chgData name="Xin Luo" userId="82312ee5779919a4" providerId="LiveId" clId="{F9D543B9-EE8F-F947-98CD-0A5B9B077609}" dt="2023-05-27T13:58:39.236" v="598" actId="20577"/>
          <ac:spMkLst>
            <pc:docMk/>
            <pc:sldMk cId="1683372320" sldId="2728"/>
            <ac:spMk id="6" creationId="{2CCD6DA1-1437-AB5B-BCA8-405D548B2FB8}"/>
          </ac:spMkLst>
        </pc:spChg>
      </pc:sldChg>
      <pc:sldChg chg="addSp delSp modSp mod">
        <pc:chgData name="Xin Luo" userId="82312ee5779919a4" providerId="LiveId" clId="{F9D543B9-EE8F-F947-98CD-0A5B9B077609}" dt="2023-05-27T05:22:41.018" v="561" actId="20577"/>
        <pc:sldMkLst>
          <pc:docMk/>
          <pc:sldMk cId="3309691984" sldId="2731"/>
        </pc:sldMkLst>
        <pc:spChg chg="add del mod">
          <ac:chgData name="Xin Luo" userId="82312ee5779919a4" providerId="LiveId" clId="{F9D543B9-EE8F-F947-98CD-0A5B9B077609}" dt="2023-05-27T02:49:34.645" v="73" actId="478"/>
          <ac:spMkLst>
            <pc:docMk/>
            <pc:sldMk cId="3309691984" sldId="2731"/>
            <ac:spMk id="2" creationId="{1BDFD04C-8FB6-1EE4-6DF3-7E2F15B47F94}"/>
          </ac:spMkLst>
        </pc:spChg>
        <pc:spChg chg="mod">
          <ac:chgData name="Xin Luo" userId="82312ee5779919a4" providerId="LiveId" clId="{F9D543B9-EE8F-F947-98CD-0A5B9B077609}" dt="2023-05-27T02:53:28.521" v="278" actId="20577"/>
          <ac:spMkLst>
            <pc:docMk/>
            <pc:sldMk cId="3309691984" sldId="2731"/>
            <ac:spMk id="5" creationId="{1B0BE935-AC9C-D1EE-AD6A-7C386013DA7C}"/>
          </ac:spMkLst>
        </pc:spChg>
        <pc:spChg chg="add mod">
          <ac:chgData name="Xin Luo" userId="82312ee5779919a4" providerId="LiveId" clId="{F9D543B9-EE8F-F947-98CD-0A5B9B077609}" dt="2023-05-27T02:52:06.318" v="163" actId="13822"/>
          <ac:spMkLst>
            <pc:docMk/>
            <pc:sldMk cId="3309691984" sldId="2731"/>
            <ac:spMk id="6" creationId="{33F109D0-AAA1-7AD3-B10D-6934C5844CDF}"/>
          </ac:spMkLst>
        </pc:spChg>
        <pc:spChg chg="add mod">
          <ac:chgData name="Xin Luo" userId="82312ee5779919a4" providerId="LiveId" clId="{F9D543B9-EE8F-F947-98CD-0A5B9B077609}" dt="2023-05-27T05:22:34.342" v="555" actId="404"/>
          <ac:spMkLst>
            <pc:docMk/>
            <pc:sldMk cId="3309691984" sldId="2731"/>
            <ac:spMk id="7" creationId="{30E99D8D-10A9-408E-D876-09FB0C8EBDB2}"/>
          </ac:spMkLst>
        </pc:spChg>
        <pc:spChg chg="add mod">
          <ac:chgData name="Xin Luo" userId="82312ee5779919a4" providerId="LiveId" clId="{F9D543B9-EE8F-F947-98CD-0A5B9B077609}" dt="2023-05-27T02:52:13.842" v="165" actId="1076"/>
          <ac:spMkLst>
            <pc:docMk/>
            <pc:sldMk cId="3309691984" sldId="2731"/>
            <ac:spMk id="8" creationId="{7D33CA86-78C6-3B8B-51BB-B57FBBE5679D}"/>
          </ac:spMkLst>
        </pc:spChg>
        <pc:spChg chg="add mod">
          <ac:chgData name="Xin Luo" userId="82312ee5779919a4" providerId="LiveId" clId="{F9D543B9-EE8F-F947-98CD-0A5B9B077609}" dt="2023-05-27T05:22:41.018" v="561" actId="20577"/>
          <ac:spMkLst>
            <pc:docMk/>
            <pc:sldMk cId="3309691984" sldId="2731"/>
            <ac:spMk id="9" creationId="{100AD77A-3706-464A-3EA9-8E8FB10A183C}"/>
          </ac:spMkLst>
        </pc:spChg>
      </pc:sldChg>
    </pc:docChg>
  </pc:docChgLst>
  <pc:docChgLst>
    <pc:chgData name="Xin Luo" userId="82312ee5779919a4" providerId="LiveId" clId="{7C35D78A-E8DF-394E-816A-D2222F18F092}"/>
    <pc:docChg chg="delSld modSld">
      <pc:chgData name="Xin Luo" userId="82312ee5779919a4" providerId="LiveId" clId="{7C35D78A-E8DF-394E-816A-D2222F18F092}" dt="2022-11-28T03:56:42.353" v="21" actId="2696"/>
      <pc:docMkLst>
        <pc:docMk/>
      </pc:docMkLst>
      <pc:sldChg chg="del">
        <pc:chgData name="Xin Luo" userId="82312ee5779919a4" providerId="LiveId" clId="{7C35D78A-E8DF-394E-816A-D2222F18F092}" dt="2022-11-28T03:56:38.106" v="20" actId="2696"/>
        <pc:sldMkLst>
          <pc:docMk/>
          <pc:sldMk cId="0" sldId="279"/>
        </pc:sldMkLst>
      </pc:sldChg>
      <pc:sldChg chg="modSp mod">
        <pc:chgData name="Xin Luo" userId="82312ee5779919a4" providerId="LiveId" clId="{7C35D78A-E8DF-394E-816A-D2222F18F092}" dt="2022-11-28T03:56:03.446" v="17" actId="20577"/>
        <pc:sldMkLst>
          <pc:docMk/>
          <pc:sldMk cId="1153920038" sldId="2206"/>
        </pc:sldMkLst>
        <pc:spChg chg="mod">
          <ac:chgData name="Xin Luo" userId="82312ee5779919a4" providerId="LiveId" clId="{7C35D78A-E8DF-394E-816A-D2222F18F092}" dt="2022-11-28T03:56:03.446" v="17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0" sldId="2501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689840772" sldId="2604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92274363" sldId="2606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2605530" sldId="2607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432126823" sldId="2608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780969545" sldId="2609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51738911" sldId="2610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504723508" sldId="2611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3705705" sldId="26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70817833" sldId="265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2261973024" sldId="2686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1836653143" sldId="2688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715274259" sldId="269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906920652" sldId="2694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58234131" sldId="2697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07602036" sldId="2700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69668922" sldId="2703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93600848" sldId="2705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2447019445" sldId="2706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37020054" sldId="2707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46628750" sldId="2708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770366385" sldId="2709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1259562490" sldId="271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73676958" sldId="2711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70267871" sldId="27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061658258" sldId="2713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358282757" sldId="2714"/>
        </pc:sldMkLst>
      </pc:sldChg>
    </pc:docChg>
  </pc:docChgLst>
  <pc:docChgLst>
    <pc:chgData name="Xin Luo" userId="82312ee5779919a4" providerId="LiveId" clId="{23920C8D-EBCE-A347-9C82-C14316D20539}"/>
    <pc:docChg chg="undo custSel addSld modSld">
      <pc:chgData name="Xin Luo" userId="82312ee5779919a4" providerId="LiveId" clId="{23920C8D-EBCE-A347-9C82-C14316D20539}" dt="2022-10-26T12:19:06.428" v="501" actId="767"/>
      <pc:docMkLst>
        <pc:docMk/>
      </pc:docMkLst>
      <pc:sldChg chg="modSp mod">
        <pc:chgData name="Xin Luo" userId="82312ee5779919a4" providerId="LiveId" clId="{23920C8D-EBCE-A347-9C82-C14316D20539}" dt="2022-10-10T01:06:29.261" v="368" actId="404"/>
        <pc:sldMkLst>
          <pc:docMk/>
          <pc:sldMk cId="1576120367" sldId="2387"/>
        </pc:sldMkLst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0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9.369" v="367" actId="14100"/>
          <ac:spMkLst>
            <pc:docMk/>
            <pc:sldMk cId="1576120367" sldId="2387"/>
            <ac:spMk id="16" creationId="{00000000-0000-0000-0000-000000000000}"/>
          </ac:spMkLst>
        </pc:spChg>
      </pc:sldChg>
      <pc:sldChg chg="modSp mod">
        <pc:chgData name="Xin Luo" userId="82312ee5779919a4" providerId="LiveId" clId="{23920C8D-EBCE-A347-9C82-C14316D20539}" dt="2022-10-10T01:06:39.449" v="369" actId="403"/>
        <pc:sldMkLst>
          <pc:docMk/>
          <pc:sldMk cId="2415901206" sldId="2447"/>
        </pc:sldMkLst>
        <pc:spChg chg="mod">
          <ac:chgData name="Xin Luo" userId="82312ee5779919a4" providerId="LiveId" clId="{23920C8D-EBCE-A347-9C82-C14316D20539}" dt="2022-10-10T01:06:39.449" v="369" actId="403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23920C8D-EBCE-A347-9C82-C14316D20539}" dt="2022-10-26T11:18:20.490" v="500"/>
        <pc:sldMkLst>
          <pc:docMk/>
          <pc:sldMk cId="2689840772" sldId="2604"/>
        </pc:sldMkLst>
        <pc:spChg chg="mod">
          <ac:chgData name="Xin Luo" userId="82312ee5779919a4" providerId="LiveId" clId="{23920C8D-EBCE-A347-9C82-C14316D20539}" dt="2022-10-26T11:18:14.630" v="497" actId="1038"/>
          <ac:spMkLst>
            <pc:docMk/>
            <pc:sldMk cId="2689840772" sldId="2604"/>
            <ac:spMk id="2" creationId="{DB381E7B-A050-4BE4-6756-9B64308C74D7}"/>
          </ac:spMkLst>
        </pc:spChg>
        <pc:spChg chg="del mod">
          <ac:chgData name="Xin Luo" userId="82312ee5779919a4" providerId="LiveId" clId="{23920C8D-EBCE-A347-9C82-C14316D20539}" dt="2022-10-10T00:58:26.498" v="9" actId="478"/>
          <ac:spMkLst>
            <pc:docMk/>
            <pc:sldMk cId="2689840772" sldId="2604"/>
            <ac:spMk id="3" creationId="{00000000-0000-0000-0000-000000000000}"/>
          </ac:spMkLst>
        </pc:spChg>
        <pc:spChg chg="add del mod">
          <ac:chgData name="Xin Luo" userId="82312ee5779919a4" providerId="LiveId" clId="{23920C8D-EBCE-A347-9C82-C14316D20539}" dt="2022-10-26T11:18:20.490" v="500"/>
          <ac:spMkLst>
            <pc:docMk/>
            <pc:sldMk cId="2689840772" sldId="2604"/>
            <ac:spMk id="3" creationId="{0AC6D251-AEF6-35BE-71D5-DE25EAD72977}"/>
          </ac:spMkLst>
        </pc:spChg>
        <pc:spChg chg="add mod">
          <ac:chgData name="Xin Luo" userId="82312ee5779919a4" providerId="LiveId" clId="{23920C8D-EBCE-A347-9C82-C14316D20539}" dt="2022-10-10T01:03:50.909" v="356" actId="20577"/>
          <ac:spMkLst>
            <pc:docMk/>
            <pc:sldMk cId="2689840772" sldId="2604"/>
            <ac:spMk id="4" creationId="{5B949F23-92C2-3ACE-AE9A-58F8C8D7AB52}"/>
          </ac:spMkLst>
        </pc:spChg>
      </pc:sldChg>
      <pc:sldChg chg="modSp mod">
        <pc:chgData name="Xin Luo" userId="82312ee5779919a4" providerId="LiveId" clId="{23920C8D-EBCE-A347-9C82-C14316D20539}" dt="2022-10-25T11:53:23.523" v="402" actId="207"/>
        <pc:sldMkLst>
          <pc:docMk/>
          <pc:sldMk cId="1392274363" sldId="2606"/>
        </pc:sldMkLst>
        <pc:spChg chg="mod">
          <ac:chgData name="Xin Luo" userId="82312ee5779919a4" providerId="LiveId" clId="{23920C8D-EBCE-A347-9C82-C14316D20539}" dt="2022-10-10T01:08:08.448" v="392" actId="20577"/>
          <ac:spMkLst>
            <pc:docMk/>
            <pc:sldMk cId="1392274363" sldId="2606"/>
            <ac:spMk id="35" creationId="{2CBBD54C-A0C4-CFAB-2A67-F8BF299D28F5}"/>
          </ac:spMkLst>
        </pc:spChg>
        <pc:spChg chg="mod">
          <ac:chgData name="Xin Luo" userId="82312ee5779919a4" providerId="LiveId" clId="{23920C8D-EBCE-A347-9C82-C14316D20539}" dt="2022-10-25T11:53:23.523" v="402" actId="207"/>
          <ac:spMkLst>
            <pc:docMk/>
            <pc:sldMk cId="1392274363" sldId="2606"/>
            <ac:spMk id="42" creationId="{E4B07DDE-AB89-2B16-6B7A-2142621DE6F5}"/>
          </ac:spMkLst>
        </pc:spChg>
      </pc:sldChg>
      <pc:sldChg chg="modSp mod">
        <pc:chgData name="Xin Luo" userId="82312ee5779919a4" providerId="LiveId" clId="{23920C8D-EBCE-A347-9C82-C14316D20539}" dt="2022-10-25T12:03:26.240" v="414" actId="14100"/>
        <pc:sldMkLst>
          <pc:docMk/>
          <pc:sldMk cId="292605530" sldId="2607"/>
        </pc:sldMkLst>
        <pc:spChg chg="mod">
          <ac:chgData name="Xin Luo" userId="82312ee5779919a4" providerId="LiveId" clId="{23920C8D-EBCE-A347-9C82-C14316D20539}" dt="2022-10-25T12:03:26.240" v="414" actId="14100"/>
          <ac:spMkLst>
            <pc:docMk/>
            <pc:sldMk cId="292605530" sldId="2607"/>
            <ac:spMk id="18" creationId="{8399C9E7-13B6-1DAF-F5BF-4471E8528C5F}"/>
          </ac:spMkLst>
        </pc:spChg>
      </pc:sldChg>
      <pc:sldChg chg="modSp mod">
        <pc:chgData name="Xin Luo" userId="82312ee5779919a4" providerId="LiveId" clId="{23920C8D-EBCE-A347-9C82-C14316D20539}" dt="2022-10-25T12:09:03.730" v="478" actId="1036"/>
        <pc:sldMkLst>
          <pc:docMk/>
          <pc:sldMk cId="2780969545" sldId="2609"/>
        </pc:sldMkLst>
        <pc:spChg chg="mod">
          <ac:chgData name="Xin Luo" userId="82312ee5779919a4" providerId="LiveId" clId="{23920C8D-EBCE-A347-9C82-C14316D20539}" dt="2022-10-25T12:08:56.496" v="469" actId="115"/>
          <ac:spMkLst>
            <pc:docMk/>
            <pc:sldMk cId="2780969545" sldId="2609"/>
            <ac:spMk id="6" creationId="{2D1A6305-FF43-CF53-224A-B6D4901EAB0F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1" creationId="{63EAC848-88D2-7A10-E878-444ADA855E23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2" creationId="{BED7A820-9D6E-7E7E-A906-8A942452831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0" creationId="{87EC125B-CB98-6914-1633-6697471A2CB4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1" creationId="{0AF67847-7DEF-CDAB-6208-0271BFB4FB0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3" creationId="{0011846D-F543-398E-85CB-0AB0A842928A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4" creationId="{37B5D87E-7419-7CC0-91CC-8A0807F0F999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5" creationId="{4745244D-B431-F067-4A97-7CC4387296FB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6" creationId="{FB9C53DE-8D1F-6DF4-8CE3-3A262A9F8737}"/>
          </ac:spMkLst>
        </pc:sp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4" creationId="{49B7ACC6-6794-9162-52B2-E80F7E4B0442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" creationId="{42FD45A0-A9EA-D518-41B5-21FA7A24BA60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10" creationId="{C2B12388-3179-41F8-2462-0C9BA14093FF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170" creationId="{A3C33C8C-6841-03A7-574F-E161D6BA2409}"/>
          </ac:picMkLst>
        </pc:pic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9" creationId="{FD972B84-6C44-171E-8256-D2A04F01B0C9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6" creationId="{612BCBDC-DECE-5090-7C5B-6492FF4CE722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7" creationId="{AF045F09-2718-C456-D477-E816A43885FF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28" creationId="{6C11ADF7-6234-2989-2798-F5AAD5EDE3BF}"/>
          </ac:cxnSpMkLst>
        </pc:cxnChg>
      </pc:sldChg>
      <pc:sldChg chg="modSp mod">
        <pc:chgData name="Xin Luo" userId="82312ee5779919a4" providerId="LiveId" clId="{23920C8D-EBCE-A347-9C82-C14316D20539}" dt="2022-10-26T02:56:58.658" v="480" actId="207"/>
        <pc:sldMkLst>
          <pc:docMk/>
          <pc:sldMk cId="63705705" sldId="2612"/>
        </pc:sldMkLst>
        <pc:spChg chg="mod">
          <ac:chgData name="Xin Luo" userId="82312ee5779919a4" providerId="LiveId" clId="{23920C8D-EBCE-A347-9C82-C14316D20539}" dt="2022-10-26T02:56:58.658" v="480" actId="207"/>
          <ac:spMkLst>
            <pc:docMk/>
            <pc:sldMk cId="63705705" sldId="2612"/>
            <ac:spMk id="63" creationId="{6400CC45-5050-7ACD-CE08-CC6D7000A1DA}"/>
          </ac:spMkLst>
        </pc:spChg>
      </pc:sldChg>
      <pc:sldChg chg="addSp modSp">
        <pc:chgData name="Xin Luo" userId="82312ee5779919a4" providerId="LiveId" clId="{23920C8D-EBCE-A347-9C82-C14316D20539}" dt="2022-10-26T12:19:06.428" v="501" actId="767"/>
        <pc:sldMkLst>
          <pc:docMk/>
          <pc:sldMk cId="963926578" sldId="2613"/>
        </pc:sldMkLst>
        <pc:spChg chg="add mod">
          <ac:chgData name="Xin Luo" userId="82312ee5779919a4" providerId="LiveId" clId="{23920C8D-EBCE-A347-9C82-C14316D20539}" dt="2022-10-26T12:19:06.428" v="501" actId="767"/>
          <ac:spMkLst>
            <pc:docMk/>
            <pc:sldMk cId="963926578" sldId="2613"/>
            <ac:spMk id="2" creationId="{5F7683B3-77E0-69A9-94AE-FF04E7249325}"/>
          </ac:spMkLst>
        </pc:spChg>
      </pc:sldChg>
      <pc:sldChg chg="modSp add mod">
        <pc:chgData name="Xin Luo" userId="82312ee5779919a4" providerId="LiveId" clId="{23920C8D-EBCE-A347-9C82-C14316D20539}" dt="2022-10-10T01:06:02.902" v="365" actId="403"/>
        <pc:sldMkLst>
          <pc:docMk/>
          <pc:sldMk cId="2358282757" sldId="2714"/>
        </pc:sldMkLst>
        <pc:spChg chg="mod">
          <ac:chgData name="Xin Luo" userId="82312ee5779919a4" providerId="LiveId" clId="{23920C8D-EBCE-A347-9C82-C14316D20539}" dt="2022-10-10T01:06:02.902" v="365" actId="403"/>
          <ac:spMkLst>
            <pc:docMk/>
            <pc:sldMk cId="2358282757" sldId="2714"/>
            <ac:spMk id="2" creationId="{DB381E7B-A050-4BE4-6756-9B64308C74D7}"/>
          </ac:spMkLst>
        </pc:spChg>
      </pc:sldChg>
    </pc:docChg>
  </pc:docChgLst>
  <pc:docChgLst>
    <pc:chgData name="Xin Luo" userId="82312ee5779919a4" providerId="LiveId" clId="{B8B08BE8-6DB6-AD4B-898C-1A83D0B4AE79}"/>
    <pc:docChg chg="undo custSel modSld">
      <pc:chgData name="Xin Luo" userId="82312ee5779919a4" providerId="LiveId" clId="{B8B08BE8-6DB6-AD4B-898C-1A83D0B4AE79}" dt="2023-08-21T07:43:01.701" v="573" actId="20577"/>
      <pc:docMkLst>
        <pc:docMk/>
      </pc:docMkLst>
      <pc:sldChg chg="modSp">
        <pc:chgData name="Xin Luo" userId="82312ee5779919a4" providerId="LiveId" clId="{B8B08BE8-6DB6-AD4B-898C-1A83D0B4AE79}" dt="2023-08-21T07:42:32.232" v="567" actId="1036"/>
        <pc:sldMkLst>
          <pc:docMk/>
          <pc:sldMk cId="1153920038" sldId="2206"/>
        </pc:sldMkLst>
        <pc:spChg chg="mod">
          <ac:chgData name="Xin Luo" userId="82312ee5779919a4" providerId="LiveId" clId="{B8B08BE8-6DB6-AD4B-898C-1A83D0B4AE79}" dt="2023-08-21T07:42:32.232" v="567" actId="1036"/>
          <ac:spMkLst>
            <pc:docMk/>
            <pc:sldMk cId="1153920038" sldId="2206"/>
            <ac:spMk id="24" creationId="{00000000-0000-0000-0000-000000000000}"/>
          </ac:spMkLst>
        </pc:spChg>
      </pc:sldChg>
      <pc:sldChg chg="modSp mod">
        <pc:chgData name="Xin Luo" userId="82312ee5779919a4" providerId="LiveId" clId="{B8B08BE8-6DB6-AD4B-898C-1A83D0B4AE79}" dt="2023-08-18T03:04:04.331" v="564" actId="20577"/>
        <pc:sldMkLst>
          <pc:docMk/>
          <pc:sldMk cId="1658607177" sldId="2708"/>
        </pc:sldMkLst>
        <pc:spChg chg="mod">
          <ac:chgData name="Xin Luo" userId="82312ee5779919a4" providerId="LiveId" clId="{B8B08BE8-6DB6-AD4B-898C-1A83D0B4AE79}" dt="2023-08-18T03:04:04.331" v="564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">
        <pc:chgData name="Xin Luo" userId="82312ee5779919a4" providerId="LiveId" clId="{B8B08BE8-6DB6-AD4B-898C-1A83D0B4AE79}" dt="2023-08-18T02:40:09.761" v="378" actId="1076"/>
        <pc:sldMkLst>
          <pc:docMk/>
          <pc:sldMk cId="3852391939" sldId="2715"/>
        </pc:sldMkLst>
        <pc:picChg chg="mod">
          <ac:chgData name="Xin Luo" userId="82312ee5779919a4" providerId="LiveId" clId="{B8B08BE8-6DB6-AD4B-898C-1A83D0B4AE79}" dt="2023-08-18T02:40:09.761" v="378" actId="1076"/>
          <ac:picMkLst>
            <pc:docMk/>
            <pc:sldMk cId="3852391939" sldId="2715"/>
            <ac:picMk id="2050" creationId="{8F8FBDFD-CF37-F4FE-58FA-9350A0CDABC7}"/>
          </ac:picMkLst>
        </pc:picChg>
      </pc:sldChg>
      <pc:sldChg chg="modSp mod">
        <pc:chgData name="Xin Luo" userId="82312ee5779919a4" providerId="LiveId" clId="{B8B08BE8-6DB6-AD4B-898C-1A83D0B4AE79}" dt="2023-08-21T07:43:01.701" v="573" actId="20577"/>
        <pc:sldMkLst>
          <pc:docMk/>
          <pc:sldMk cId="1858913004" sldId="2719"/>
        </pc:sldMkLst>
        <pc:spChg chg="mod">
          <ac:chgData name="Xin Luo" userId="82312ee5779919a4" providerId="LiveId" clId="{B8B08BE8-6DB6-AD4B-898C-1A83D0B4AE79}" dt="2023-08-18T02:43:15.176" v="491" actId="1035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B8B08BE8-6DB6-AD4B-898C-1A83D0B4AE79}" dt="2023-08-18T02:42:39.509" v="443" actId="1035"/>
          <ac:spMkLst>
            <pc:docMk/>
            <pc:sldMk cId="1858913004" sldId="2719"/>
            <ac:spMk id="4" creationId="{814FF4E1-B17F-D4F8-E834-173BA3B0D059}"/>
          </ac:spMkLst>
        </pc:spChg>
        <pc:spChg chg="mod">
          <ac:chgData name="Xin Luo" userId="82312ee5779919a4" providerId="LiveId" clId="{B8B08BE8-6DB6-AD4B-898C-1A83D0B4AE79}" dt="2023-08-21T07:43:01.701" v="573" actId="20577"/>
          <ac:spMkLst>
            <pc:docMk/>
            <pc:sldMk cId="1858913004" sldId="2719"/>
            <ac:spMk id="5" creationId="{FCD10A89-5E0E-5D73-1D4F-9E11D943B29C}"/>
          </ac:spMkLst>
        </pc:spChg>
        <pc:spChg chg="mod">
          <ac:chgData name="Xin Luo" userId="82312ee5779919a4" providerId="LiveId" clId="{B8B08BE8-6DB6-AD4B-898C-1A83D0B4AE79}" dt="2023-08-18T02:43:58.677" v="537" actId="20577"/>
          <ac:spMkLst>
            <pc:docMk/>
            <pc:sldMk cId="1858913004" sldId="2719"/>
            <ac:spMk id="6" creationId="{10943A92-9E22-44EA-2939-C64F8E264329}"/>
          </ac:spMkLst>
        </pc:spChg>
      </pc:sldChg>
      <pc:sldChg chg="addSp delSp modSp mod">
        <pc:chgData name="Xin Luo" userId="82312ee5779919a4" providerId="LiveId" clId="{B8B08BE8-6DB6-AD4B-898C-1A83D0B4AE79}" dt="2023-08-18T02:40:01.260" v="375" actId="1076"/>
        <pc:sldMkLst>
          <pc:docMk/>
          <pc:sldMk cId="769179569" sldId="2723"/>
        </pc:sldMkLst>
        <pc:spChg chg="add del">
          <ac:chgData name="Xin Luo" userId="82312ee5779919a4" providerId="LiveId" clId="{B8B08BE8-6DB6-AD4B-898C-1A83D0B4AE79}" dt="2023-08-18T02:25:14.836" v="328" actId="22"/>
          <ac:spMkLst>
            <pc:docMk/>
            <pc:sldMk cId="769179569" sldId="2723"/>
            <ac:spMk id="5" creationId="{0852BB18-39C8-E42E-ECDB-1D592FEA911D}"/>
          </ac:spMkLst>
        </pc:spChg>
        <pc:spChg chg="add mod">
          <ac:chgData name="Xin Luo" userId="82312ee5779919a4" providerId="LiveId" clId="{B8B08BE8-6DB6-AD4B-898C-1A83D0B4AE79}" dt="2023-08-18T02:27:16.872" v="358" actId="1036"/>
          <ac:spMkLst>
            <pc:docMk/>
            <pc:sldMk cId="769179569" sldId="2723"/>
            <ac:spMk id="8" creationId="{B47BA76F-2578-FEE3-7B7C-91CFA64B3C12}"/>
          </ac:spMkLst>
        </pc:spChg>
        <pc:spChg chg="mod">
          <ac:chgData name="Xin Luo" userId="82312ee5779919a4" providerId="LiveId" clId="{B8B08BE8-6DB6-AD4B-898C-1A83D0B4AE79}" dt="2023-08-18T02:39:55.739" v="373" actId="1035"/>
          <ac:spMkLst>
            <pc:docMk/>
            <pc:sldMk cId="769179569" sldId="2723"/>
            <ac:spMk id="17" creationId="{9E05FFCA-3371-AF5C-381D-71D984055F5A}"/>
          </ac:spMkLst>
        </pc:spChg>
        <pc:picChg chg="del mod">
          <ac:chgData name="Xin Luo" userId="82312ee5779919a4" providerId="LiveId" clId="{B8B08BE8-6DB6-AD4B-898C-1A83D0B4AE79}" dt="2023-08-18T02:26:45.234" v="347" actId="478"/>
          <ac:picMkLst>
            <pc:docMk/>
            <pc:sldMk cId="769179569" sldId="2723"/>
            <ac:picMk id="6" creationId="{E48B3BDE-9687-B26A-07FC-D08825F4C5C7}"/>
          </ac:picMkLst>
        </pc:picChg>
        <pc:picChg chg="add mod">
          <ac:chgData name="Xin Luo" userId="82312ee5779919a4" providerId="LiveId" clId="{B8B08BE8-6DB6-AD4B-898C-1A83D0B4AE79}" dt="2023-08-18T02:40:01.260" v="375" actId="1076"/>
          <ac:picMkLst>
            <pc:docMk/>
            <pc:sldMk cId="769179569" sldId="2723"/>
            <ac:picMk id="10" creationId="{C6F78EA2-9F25-5923-59A2-3C14A8641B0F}"/>
          </ac:picMkLst>
        </pc:picChg>
      </pc:sldChg>
      <pc:sldChg chg="modSp mod">
        <pc:chgData name="Xin Luo" userId="82312ee5779919a4" providerId="LiveId" clId="{B8B08BE8-6DB6-AD4B-898C-1A83D0B4AE79}" dt="2023-08-18T02:22:39.676" v="323" actId="108"/>
        <pc:sldMkLst>
          <pc:docMk/>
          <pc:sldMk cId="4114066566" sldId="2726"/>
        </pc:sldMkLst>
        <pc:spChg chg="mod">
          <ac:chgData name="Xin Luo" userId="82312ee5779919a4" providerId="LiveId" clId="{B8B08BE8-6DB6-AD4B-898C-1A83D0B4AE79}" dt="2023-08-18T02:22:39.676" v="323" actId="108"/>
          <ac:spMkLst>
            <pc:docMk/>
            <pc:sldMk cId="4114066566" sldId="2726"/>
            <ac:spMk id="17" creationId="{9E05FFCA-3371-AF5C-381D-71D984055F5A}"/>
          </ac:spMkLst>
        </pc:spChg>
      </pc:sldChg>
      <pc:sldChg chg="modSp mod">
        <pc:chgData name="Xin Luo" userId="82312ee5779919a4" providerId="LiveId" clId="{B8B08BE8-6DB6-AD4B-898C-1A83D0B4AE79}" dt="2023-08-18T02:22:54.430" v="324" actId="404"/>
        <pc:sldMkLst>
          <pc:docMk/>
          <pc:sldMk cId="1683372320" sldId="2728"/>
        </pc:sldMkLst>
        <pc:spChg chg="mod">
          <ac:chgData name="Xin Luo" userId="82312ee5779919a4" providerId="LiveId" clId="{B8B08BE8-6DB6-AD4B-898C-1A83D0B4AE79}" dt="2023-08-18T02:22:54.430" v="324" actId="404"/>
          <ac:spMkLst>
            <pc:docMk/>
            <pc:sldMk cId="1683372320" sldId="2728"/>
            <ac:spMk id="6" creationId="{2CCD6DA1-1437-AB5B-BCA8-405D548B2FB8}"/>
          </ac:spMkLst>
        </pc:spChg>
      </pc:sldChg>
      <pc:sldChg chg="modSp mod">
        <pc:chgData name="Xin Luo" userId="82312ee5779919a4" providerId="LiveId" clId="{B8B08BE8-6DB6-AD4B-898C-1A83D0B4AE79}" dt="2023-08-17T10:38:45.716" v="229" actId="13926"/>
        <pc:sldMkLst>
          <pc:docMk/>
          <pc:sldMk cId="240261692" sldId="2729"/>
        </pc:sldMkLst>
        <pc:spChg chg="mod">
          <ac:chgData name="Xin Luo" userId="82312ee5779919a4" providerId="LiveId" clId="{B8B08BE8-6DB6-AD4B-898C-1A83D0B4AE79}" dt="2023-08-17T10:38:45.716" v="229" actId="13926"/>
          <ac:spMkLst>
            <pc:docMk/>
            <pc:sldMk cId="240261692" sldId="2729"/>
            <ac:spMk id="5" creationId="{FCD10A89-5E0E-5D73-1D4F-9E11D943B29C}"/>
          </ac:spMkLst>
        </pc:spChg>
      </pc:sldChg>
      <pc:sldChg chg="addSp delSp modSp mod">
        <pc:chgData name="Xin Luo" userId="82312ee5779919a4" providerId="LiveId" clId="{B8B08BE8-6DB6-AD4B-898C-1A83D0B4AE79}" dt="2023-08-18T03:00:39.875" v="542"/>
        <pc:sldMkLst>
          <pc:docMk/>
          <pc:sldMk cId="1199790559" sldId="2732"/>
        </pc:sldMkLst>
        <pc:spChg chg="mod">
          <ac:chgData name="Xin Luo" userId="82312ee5779919a4" providerId="LiveId" clId="{B8B08BE8-6DB6-AD4B-898C-1A83D0B4AE79}" dt="2023-08-17T10:44:32.733" v="279" actId="1076"/>
          <ac:spMkLst>
            <pc:docMk/>
            <pc:sldMk cId="1199790559" sldId="2732"/>
            <ac:spMk id="5" creationId="{FCD10A89-5E0E-5D73-1D4F-9E11D943B29C}"/>
          </ac:spMkLst>
        </pc:spChg>
        <pc:spChg chg="mod">
          <ac:chgData name="Xin Luo" userId="82312ee5779919a4" providerId="LiveId" clId="{B8B08BE8-6DB6-AD4B-898C-1A83D0B4AE79}" dt="2023-08-18T02:41:26.320" v="381" actId="20577"/>
          <ac:spMkLst>
            <pc:docMk/>
            <pc:sldMk cId="1199790559" sldId="2732"/>
            <ac:spMk id="9" creationId="{D0806663-124A-FC93-799D-3E9155542C92}"/>
          </ac:spMkLst>
        </pc:spChg>
        <pc:spChg chg="add del mod">
          <ac:chgData name="Xin Luo" userId="82312ee5779919a4" providerId="LiveId" clId="{B8B08BE8-6DB6-AD4B-898C-1A83D0B4AE79}" dt="2023-08-18T03:00:39.875" v="542"/>
          <ac:spMkLst>
            <pc:docMk/>
            <pc:sldMk cId="1199790559" sldId="2732"/>
            <ac:spMk id="21" creationId="{A04A6F1F-FEC5-C075-7DE9-E38B2E2C806D}"/>
          </ac:spMkLst>
        </pc:spChg>
        <pc:picChg chg="del mod">
          <ac:chgData name="Xin Luo" userId="82312ee5779919a4" providerId="LiveId" clId="{B8B08BE8-6DB6-AD4B-898C-1A83D0B4AE79}" dt="2023-08-17T10:39:00.230" v="231" actId="478"/>
          <ac:picMkLst>
            <pc:docMk/>
            <pc:sldMk cId="1199790559" sldId="2732"/>
            <ac:picMk id="6" creationId="{2DBA9CB4-7F2C-2F79-C8F7-B159ED2F97ED}"/>
          </ac:picMkLst>
        </pc:picChg>
        <pc:picChg chg="add del mod">
          <ac:chgData name="Xin Luo" userId="82312ee5779919a4" providerId="LiveId" clId="{B8B08BE8-6DB6-AD4B-898C-1A83D0B4AE79}" dt="2023-08-17T10:40:47.945" v="241" actId="478"/>
          <ac:picMkLst>
            <pc:docMk/>
            <pc:sldMk cId="1199790559" sldId="2732"/>
            <ac:picMk id="7" creationId="{BA9B786F-94E1-B54E-FD87-87574718EF0C}"/>
          </ac:picMkLst>
        </pc:picChg>
        <pc:picChg chg="del mod">
          <ac:chgData name="Xin Luo" userId="82312ee5779919a4" providerId="LiveId" clId="{B8B08BE8-6DB6-AD4B-898C-1A83D0B4AE79}" dt="2023-08-17T10:39:02.094" v="232" actId="478"/>
          <ac:picMkLst>
            <pc:docMk/>
            <pc:sldMk cId="1199790559" sldId="2732"/>
            <ac:picMk id="8" creationId="{03B7A21D-1E22-BD59-B187-8F6FC3C70FAD}"/>
          </ac:picMkLst>
        </pc:picChg>
        <pc:picChg chg="add del mod">
          <ac:chgData name="Xin Luo" userId="82312ee5779919a4" providerId="LiveId" clId="{B8B08BE8-6DB6-AD4B-898C-1A83D0B4AE79}" dt="2023-08-17T10:40:49.442" v="242" actId="478"/>
          <ac:picMkLst>
            <pc:docMk/>
            <pc:sldMk cId="1199790559" sldId="2732"/>
            <ac:picMk id="11" creationId="{BBEBD22D-844B-2EC8-8631-365BAF700B64}"/>
          </ac:picMkLst>
        </pc:picChg>
        <pc:picChg chg="add del mod">
          <ac:chgData name="Xin Luo" userId="82312ee5779919a4" providerId="LiveId" clId="{B8B08BE8-6DB6-AD4B-898C-1A83D0B4AE79}" dt="2023-08-17T10:43:36.794" v="261" actId="478"/>
          <ac:picMkLst>
            <pc:docMk/>
            <pc:sldMk cId="1199790559" sldId="2732"/>
            <ac:picMk id="13" creationId="{508AF1EE-1D0D-1372-A75A-F202E9EACD38}"/>
          </ac:picMkLst>
        </pc:picChg>
        <pc:picChg chg="add del mod">
          <ac:chgData name="Xin Luo" userId="82312ee5779919a4" providerId="LiveId" clId="{B8B08BE8-6DB6-AD4B-898C-1A83D0B4AE79}" dt="2023-08-17T10:43:39.773" v="262" actId="478"/>
          <ac:picMkLst>
            <pc:docMk/>
            <pc:sldMk cId="1199790559" sldId="2732"/>
            <ac:picMk id="15" creationId="{5B9DC0C5-25CC-AE8C-AD05-E1102765B191}"/>
          </ac:picMkLst>
        </pc:picChg>
        <pc:picChg chg="add mod">
          <ac:chgData name="Xin Luo" userId="82312ee5779919a4" providerId="LiveId" clId="{B8B08BE8-6DB6-AD4B-898C-1A83D0B4AE79}" dt="2023-08-17T10:44:38" v="281" actId="1076"/>
          <ac:picMkLst>
            <pc:docMk/>
            <pc:sldMk cId="1199790559" sldId="2732"/>
            <ac:picMk id="18" creationId="{00C75C22-9820-F901-3CF7-013199CDE701}"/>
          </ac:picMkLst>
        </pc:picChg>
        <pc:picChg chg="add mod">
          <ac:chgData name="Xin Luo" userId="82312ee5779919a4" providerId="LiveId" clId="{B8B08BE8-6DB6-AD4B-898C-1A83D0B4AE79}" dt="2023-08-17T10:44:40.983" v="282" actId="14100"/>
          <ac:picMkLst>
            <pc:docMk/>
            <pc:sldMk cId="1199790559" sldId="2732"/>
            <ac:picMk id="20" creationId="{E41C8AE1-83CF-1841-0394-3AFDA553611D}"/>
          </ac:picMkLst>
        </pc:picChg>
      </pc:sldChg>
      <pc:sldChg chg="modSp mod">
        <pc:chgData name="Xin Luo" userId="82312ee5779919a4" providerId="LiveId" clId="{B8B08BE8-6DB6-AD4B-898C-1A83D0B4AE79}" dt="2023-08-18T02:41:48.865" v="416" actId="1035"/>
        <pc:sldMkLst>
          <pc:docMk/>
          <pc:sldMk cId="3625541778" sldId="2733"/>
        </pc:sldMkLst>
        <pc:spChg chg="mod">
          <ac:chgData name="Xin Luo" userId="82312ee5779919a4" providerId="LiveId" clId="{B8B08BE8-6DB6-AD4B-898C-1A83D0B4AE79}" dt="2023-08-18T02:41:40.304" v="393" actId="1035"/>
          <ac:spMkLst>
            <pc:docMk/>
            <pc:sldMk cId="3625541778" sldId="2733"/>
            <ac:spMk id="5" creationId="{FCD10A89-5E0E-5D73-1D4F-9E11D943B29C}"/>
          </ac:spMkLst>
        </pc:spChg>
        <pc:picChg chg="mod">
          <ac:chgData name="Xin Luo" userId="82312ee5779919a4" providerId="LiveId" clId="{B8B08BE8-6DB6-AD4B-898C-1A83D0B4AE79}" dt="2023-08-18T02:41:48.865" v="416" actId="1035"/>
          <ac:picMkLst>
            <pc:docMk/>
            <pc:sldMk cId="3625541778" sldId="2733"/>
            <ac:picMk id="7" creationId="{D7FD8593-2387-9EBB-B64C-4F79275A1E99}"/>
          </ac:picMkLst>
        </pc:picChg>
      </pc:sldChg>
    </pc:docChg>
  </pc:docChgLst>
  <pc:docChgLst>
    <pc:chgData name="Xin Luo" userId="82312ee5779919a4" providerId="LiveId" clId="{BFAFECF2-D5A2-CE40-878B-0F8AFFEBE31F}"/>
    <pc:docChg chg="undo custSel addSld delSld modSld sldOrd">
      <pc:chgData name="Xin Luo" userId="82312ee5779919a4" providerId="LiveId" clId="{BFAFECF2-D5A2-CE40-878B-0F8AFFEBE31F}" dt="2024-08-25T05:52:08.388" v="8660" actId="20577"/>
      <pc:docMkLst>
        <pc:docMk/>
      </pc:docMkLst>
      <pc:sldChg chg="modNotesTx">
        <pc:chgData name="Xin Luo" userId="82312ee5779919a4" providerId="LiveId" clId="{BFAFECF2-D5A2-CE40-878B-0F8AFFEBE31F}" dt="2024-08-25T02:25:25.491" v="7423" actId="20577"/>
        <pc:sldMkLst>
          <pc:docMk/>
          <pc:sldMk cId="1153920038" sldId="2206"/>
        </pc:sldMkLst>
      </pc:sldChg>
      <pc:sldChg chg="addSp modSp mod ord">
        <pc:chgData name="Xin Luo" userId="82312ee5779919a4" providerId="LiveId" clId="{BFAFECF2-D5A2-CE40-878B-0F8AFFEBE31F}" dt="2024-08-25T03:48:33.445" v="7810" actId="20577"/>
        <pc:sldMkLst>
          <pc:docMk/>
          <pc:sldMk cId="4067577602" sldId="2605"/>
        </pc:sldMkLst>
        <pc:spChg chg="mod">
          <ac:chgData name="Xin Luo" userId="82312ee5779919a4" providerId="LiveId" clId="{BFAFECF2-D5A2-CE40-878B-0F8AFFEBE31F}" dt="2024-08-21T08:25:48.610" v="4926" actId="20577"/>
          <ac:spMkLst>
            <pc:docMk/>
            <pc:sldMk cId="4067577602" sldId="2605"/>
            <ac:spMk id="5" creationId="{8CB3051E-1455-F2D6-027A-C359D1264B18}"/>
          </ac:spMkLst>
        </pc:spChg>
        <pc:spChg chg="mod">
          <ac:chgData name="Xin Luo" userId="82312ee5779919a4" providerId="LiveId" clId="{BFAFECF2-D5A2-CE40-878B-0F8AFFEBE31F}" dt="2024-08-25T03:48:33.445" v="7810" actId="20577"/>
          <ac:spMkLst>
            <pc:docMk/>
            <pc:sldMk cId="4067577602" sldId="2605"/>
            <ac:spMk id="17" creationId="{9E05FFCA-3371-AF5C-381D-71D984055F5A}"/>
          </ac:spMkLst>
        </pc:spChg>
        <pc:grpChg chg="add mod">
          <ac:chgData name="Xin Luo" userId="82312ee5779919a4" providerId="LiveId" clId="{BFAFECF2-D5A2-CE40-878B-0F8AFFEBE31F}" dt="2024-08-21T02:53:25.223" v="2682" actId="1035"/>
          <ac:grpSpMkLst>
            <pc:docMk/>
            <pc:sldMk cId="4067577602" sldId="2605"/>
            <ac:grpSpMk id="4" creationId="{35DA4C39-2260-5D70-DB94-7143F2D03CE5}"/>
          </ac:grpSpMkLst>
        </pc:grpChg>
        <pc:picChg chg="mod">
          <ac:chgData name="Xin Luo" userId="82312ee5779919a4" providerId="LiveId" clId="{BFAFECF2-D5A2-CE40-878B-0F8AFFEBE31F}" dt="2024-08-21T02:53:25.223" v="2682" actId="1035"/>
          <ac:picMkLst>
            <pc:docMk/>
            <pc:sldMk cId="4067577602" sldId="2605"/>
            <ac:picMk id="1026" creationId="{9270A6EE-B03E-77C5-630F-E811251395A0}"/>
          </ac:picMkLst>
        </pc:picChg>
      </pc:sldChg>
      <pc:sldChg chg="addSp modSp mod">
        <pc:chgData name="Xin Luo" userId="82312ee5779919a4" providerId="LiveId" clId="{BFAFECF2-D5A2-CE40-878B-0F8AFFEBE31F}" dt="2024-08-25T03:36:26.553" v="7799" actId="1036"/>
        <pc:sldMkLst>
          <pc:docMk/>
          <pc:sldMk cId="1602808061" sldId="2707"/>
        </pc:sldMkLst>
        <pc:spChg chg="mod">
          <ac:chgData name="Xin Luo" userId="82312ee5779919a4" providerId="LiveId" clId="{BFAFECF2-D5A2-CE40-878B-0F8AFFEBE31F}" dt="2024-08-25T03:34:56.108" v="7765" actId="255"/>
          <ac:spMkLst>
            <pc:docMk/>
            <pc:sldMk cId="1602808061" sldId="2707"/>
            <ac:spMk id="2" creationId="{631AADB6-C88A-D817-4683-FC087E4E240F}"/>
          </ac:spMkLst>
        </pc:spChg>
        <pc:spChg chg="mod">
          <ac:chgData name="Xin Luo" userId="82312ee5779919a4" providerId="LiveId" clId="{BFAFECF2-D5A2-CE40-878B-0F8AFFEBE31F}" dt="2024-08-20T15:29:02.877" v="2129"/>
          <ac:spMkLst>
            <pc:docMk/>
            <pc:sldMk cId="1602808061" sldId="2707"/>
            <ac:spMk id="3" creationId="{00000000-0000-0000-0000-000000000000}"/>
          </ac:spMkLst>
        </pc:spChg>
        <pc:spChg chg="add mod">
          <ac:chgData name="Xin Luo" userId="82312ee5779919a4" providerId="LiveId" clId="{BFAFECF2-D5A2-CE40-878B-0F8AFFEBE31F}" dt="2024-08-25T03:36:26.553" v="7799" actId="1036"/>
          <ac:spMkLst>
            <pc:docMk/>
            <pc:sldMk cId="1602808061" sldId="2707"/>
            <ac:spMk id="5" creationId="{C16AD32C-1112-25A1-B638-1BEB3D5594C8}"/>
          </ac:spMkLst>
        </pc:spChg>
        <pc:graphicFrameChg chg="add mod modGraphic">
          <ac:chgData name="Xin Luo" userId="82312ee5779919a4" providerId="LiveId" clId="{BFAFECF2-D5A2-CE40-878B-0F8AFFEBE31F}" dt="2024-08-25T03:36:22.625" v="7795" actId="1036"/>
          <ac:graphicFrameMkLst>
            <pc:docMk/>
            <pc:sldMk cId="1602808061" sldId="2707"/>
            <ac:graphicFrameMk id="4" creationId="{CD59FCAC-1DA4-74BE-FCAF-D57ABF2F5B57}"/>
          </ac:graphicFrameMkLst>
        </pc:graphicFrameChg>
      </pc:sldChg>
      <pc:sldChg chg="addSp delSp modSp del mod modNotesTx">
        <pc:chgData name="Xin Luo" userId="82312ee5779919a4" providerId="LiveId" clId="{BFAFECF2-D5A2-CE40-878B-0F8AFFEBE31F}" dt="2024-08-21T08:57:13.336" v="5575" actId="2696"/>
        <pc:sldMkLst>
          <pc:docMk/>
          <pc:sldMk cId="2744383376" sldId="2711"/>
        </pc:sldMkLst>
        <pc:spChg chg="add">
          <ac:chgData name="Xin Luo" userId="82312ee5779919a4" providerId="LiveId" clId="{BFAFECF2-D5A2-CE40-878B-0F8AFFEBE31F}" dt="2024-08-21T08:41:29.333" v="5319" actId="22"/>
          <ac:spMkLst>
            <pc:docMk/>
            <pc:sldMk cId="2744383376" sldId="2711"/>
            <ac:spMk id="5" creationId="{5D620AA7-9799-8B7E-B8E4-9E12103F1330}"/>
          </ac:spMkLst>
        </pc:spChg>
        <pc:spChg chg="mod">
          <ac:chgData name="Xin Luo" userId="82312ee5779919a4" providerId="LiveId" clId="{BFAFECF2-D5A2-CE40-878B-0F8AFFEBE31F}" dt="2024-08-21T04:02:04.535" v="3104" actId="1076"/>
          <ac:spMkLst>
            <pc:docMk/>
            <pc:sldMk cId="2744383376" sldId="2711"/>
            <ac:spMk id="18" creationId="{9D310AF3-A081-4032-01C0-C288D4F7AC53}"/>
          </ac:spMkLst>
        </pc:spChg>
        <pc:picChg chg="add del mod">
          <ac:chgData name="Xin Luo" userId="82312ee5779919a4" providerId="LiveId" clId="{BFAFECF2-D5A2-CE40-878B-0F8AFFEBE31F}" dt="2024-08-21T03:04:50.787" v="3050" actId="478"/>
          <ac:picMkLst>
            <pc:docMk/>
            <pc:sldMk cId="2744383376" sldId="2711"/>
            <ac:picMk id="2050" creationId="{42DC28C2-3D5D-73E8-D8B9-A24B3EECF69A}"/>
          </ac:picMkLst>
        </pc:picChg>
        <pc:picChg chg="add del mod">
          <ac:chgData name="Xin Luo" userId="82312ee5779919a4" providerId="LiveId" clId="{BFAFECF2-D5A2-CE40-878B-0F8AFFEBE31F}" dt="2024-08-21T04:01:41.965" v="3097" actId="478"/>
          <ac:picMkLst>
            <pc:docMk/>
            <pc:sldMk cId="2744383376" sldId="2711"/>
            <ac:picMk id="2052" creationId="{4F12A3F8-2705-D94B-EFF0-14A39050C038}"/>
          </ac:picMkLst>
        </pc:picChg>
        <pc:picChg chg="add mod">
          <ac:chgData name="Xin Luo" userId="82312ee5779919a4" providerId="LiveId" clId="{BFAFECF2-D5A2-CE40-878B-0F8AFFEBE31F}" dt="2024-08-21T04:02:00.765" v="3103" actId="1076"/>
          <ac:picMkLst>
            <pc:docMk/>
            <pc:sldMk cId="2744383376" sldId="2711"/>
            <ac:picMk id="2054" creationId="{FEC521F7-391C-8D20-C6CF-1D6C4F0AA32E}"/>
          </ac:picMkLst>
        </pc:picChg>
      </pc:sldChg>
      <pc:sldChg chg="addSp delSp modSp mod ord modNotesTx">
        <pc:chgData name="Xin Luo" userId="82312ee5779919a4" providerId="LiveId" clId="{BFAFECF2-D5A2-CE40-878B-0F8AFFEBE31F}" dt="2024-08-22T04:08:02.285" v="7087" actId="20577"/>
        <pc:sldMkLst>
          <pc:docMk/>
          <pc:sldMk cId="280619949" sldId="2714"/>
        </pc:sldMkLst>
        <pc:spChg chg="add del mod">
          <ac:chgData name="Xin Luo" userId="82312ee5779919a4" providerId="LiveId" clId="{BFAFECF2-D5A2-CE40-878B-0F8AFFEBE31F}" dt="2024-08-21T07:45:22.441" v="4234" actId="478"/>
          <ac:spMkLst>
            <pc:docMk/>
            <pc:sldMk cId="280619949" sldId="2714"/>
            <ac:spMk id="4" creationId="{84C6D5FE-A66A-D657-7F4D-E81280D470AA}"/>
          </ac:spMkLst>
        </pc:spChg>
        <pc:spChg chg="add del mod">
          <ac:chgData name="Xin Luo" userId="82312ee5779919a4" providerId="LiveId" clId="{BFAFECF2-D5A2-CE40-878B-0F8AFFEBE31F}" dt="2024-08-21T07:45:22.441" v="4234" actId="478"/>
          <ac:spMkLst>
            <pc:docMk/>
            <pc:sldMk cId="280619949" sldId="2714"/>
            <ac:spMk id="6" creationId="{61AA08CB-E291-420F-B96C-7BC953EE2B94}"/>
          </ac:spMkLst>
        </pc:spChg>
        <pc:spChg chg="add del mod">
          <ac:chgData name="Xin Luo" userId="82312ee5779919a4" providerId="LiveId" clId="{BFAFECF2-D5A2-CE40-878B-0F8AFFEBE31F}" dt="2024-08-21T07:45:22.441" v="4234" actId="478"/>
          <ac:spMkLst>
            <pc:docMk/>
            <pc:sldMk cId="280619949" sldId="2714"/>
            <ac:spMk id="10" creationId="{77C3CB29-4C61-B869-6E08-47F9AA55803F}"/>
          </ac:spMkLst>
        </pc:spChg>
        <pc:spChg chg="add del mod">
          <ac:chgData name="Xin Luo" userId="82312ee5779919a4" providerId="LiveId" clId="{BFAFECF2-D5A2-CE40-878B-0F8AFFEBE31F}" dt="2024-08-21T07:45:22.441" v="4234" actId="478"/>
          <ac:spMkLst>
            <pc:docMk/>
            <pc:sldMk cId="280619949" sldId="2714"/>
            <ac:spMk id="11" creationId="{38CD0DFD-455C-04F7-826D-2F86EF1F403D}"/>
          </ac:spMkLst>
        </pc:spChg>
        <pc:spChg chg="add del mod">
          <ac:chgData name="Xin Luo" userId="82312ee5779919a4" providerId="LiveId" clId="{BFAFECF2-D5A2-CE40-878B-0F8AFFEBE31F}" dt="2024-08-21T07:45:22.441" v="4234" actId="478"/>
          <ac:spMkLst>
            <pc:docMk/>
            <pc:sldMk cId="280619949" sldId="2714"/>
            <ac:spMk id="12" creationId="{48DDACB2-4031-3D05-15DC-ADD8618BF069}"/>
          </ac:spMkLst>
        </pc:spChg>
        <pc:spChg chg="add del mod">
          <ac:chgData name="Xin Luo" userId="82312ee5779919a4" providerId="LiveId" clId="{BFAFECF2-D5A2-CE40-878B-0F8AFFEBE31F}" dt="2024-08-21T07:45:22.441" v="4234" actId="478"/>
          <ac:spMkLst>
            <pc:docMk/>
            <pc:sldMk cId="280619949" sldId="2714"/>
            <ac:spMk id="13" creationId="{ECC58A8B-A0B8-EF6B-04FC-1E09B8DFFE02}"/>
          </ac:spMkLst>
        </pc:spChg>
        <pc:spChg chg="add del mod">
          <ac:chgData name="Xin Luo" userId="82312ee5779919a4" providerId="LiveId" clId="{BFAFECF2-D5A2-CE40-878B-0F8AFFEBE31F}" dt="2024-08-21T07:45:22.441" v="4234" actId="478"/>
          <ac:spMkLst>
            <pc:docMk/>
            <pc:sldMk cId="280619949" sldId="2714"/>
            <ac:spMk id="14" creationId="{C98D71BB-BB0B-5CCC-B33E-8307585C1D9C}"/>
          </ac:spMkLst>
        </pc:spChg>
        <pc:spChg chg="add del mod">
          <ac:chgData name="Xin Luo" userId="82312ee5779919a4" providerId="LiveId" clId="{BFAFECF2-D5A2-CE40-878B-0F8AFFEBE31F}" dt="2024-08-21T07:45:22.441" v="4234" actId="478"/>
          <ac:spMkLst>
            <pc:docMk/>
            <pc:sldMk cId="280619949" sldId="2714"/>
            <ac:spMk id="15" creationId="{8470C89F-B5DA-20A2-D1C8-A4B56D650173}"/>
          </ac:spMkLst>
        </pc:spChg>
        <pc:spChg chg="add del mod">
          <ac:chgData name="Xin Luo" userId="82312ee5779919a4" providerId="LiveId" clId="{BFAFECF2-D5A2-CE40-878B-0F8AFFEBE31F}" dt="2024-08-21T07:45:22.441" v="4234" actId="478"/>
          <ac:spMkLst>
            <pc:docMk/>
            <pc:sldMk cId="280619949" sldId="2714"/>
            <ac:spMk id="16" creationId="{6ACDC358-CD80-4DD6-6828-E07179BFA854}"/>
          </ac:spMkLst>
        </pc:spChg>
        <pc:spChg chg="mod">
          <ac:chgData name="Xin Luo" userId="82312ee5779919a4" providerId="LiveId" clId="{BFAFECF2-D5A2-CE40-878B-0F8AFFEBE31F}" dt="2024-08-21T08:07:46.818" v="4858" actId="20577"/>
          <ac:spMkLst>
            <pc:docMk/>
            <pc:sldMk cId="280619949" sldId="2714"/>
            <ac:spMk id="17" creationId="{9E05FFCA-3371-AF5C-381D-71D984055F5A}"/>
          </ac:spMkLst>
        </pc:spChg>
        <pc:spChg chg="add del mod">
          <ac:chgData name="Xin Luo" userId="82312ee5779919a4" providerId="LiveId" clId="{BFAFECF2-D5A2-CE40-878B-0F8AFFEBE31F}" dt="2024-08-21T07:45:22.441" v="4234" actId="478"/>
          <ac:spMkLst>
            <pc:docMk/>
            <pc:sldMk cId="280619949" sldId="2714"/>
            <ac:spMk id="18" creationId="{92DFB14E-92E9-2C58-3201-0E62578C9885}"/>
          </ac:spMkLst>
        </pc:spChg>
        <pc:spChg chg="add del mod">
          <ac:chgData name="Xin Luo" userId="82312ee5779919a4" providerId="LiveId" clId="{BFAFECF2-D5A2-CE40-878B-0F8AFFEBE31F}" dt="2024-08-21T07:45:22.441" v="4234" actId="478"/>
          <ac:spMkLst>
            <pc:docMk/>
            <pc:sldMk cId="280619949" sldId="2714"/>
            <ac:spMk id="19" creationId="{23A06F8E-0308-A634-4FE7-1DA751D8B015}"/>
          </ac:spMkLst>
        </pc:spChg>
        <pc:spChg chg="add del mod">
          <ac:chgData name="Xin Luo" userId="82312ee5779919a4" providerId="LiveId" clId="{BFAFECF2-D5A2-CE40-878B-0F8AFFEBE31F}" dt="2024-08-21T07:46:47.004" v="4255" actId="478"/>
          <ac:spMkLst>
            <pc:docMk/>
            <pc:sldMk cId="280619949" sldId="2714"/>
            <ac:spMk id="76" creationId="{84C6D5FE-A66A-D657-7F4D-E81280D470AA}"/>
          </ac:spMkLst>
        </pc:spChg>
        <pc:spChg chg="add del mod">
          <ac:chgData name="Xin Luo" userId="82312ee5779919a4" providerId="LiveId" clId="{BFAFECF2-D5A2-CE40-878B-0F8AFFEBE31F}" dt="2024-08-21T07:46:47.004" v="4255" actId="478"/>
          <ac:spMkLst>
            <pc:docMk/>
            <pc:sldMk cId="280619949" sldId="2714"/>
            <ac:spMk id="77" creationId="{61AA08CB-E291-420F-B96C-7BC953EE2B94}"/>
          </ac:spMkLst>
        </pc:spChg>
        <pc:spChg chg="add del mod">
          <ac:chgData name="Xin Luo" userId="82312ee5779919a4" providerId="LiveId" clId="{BFAFECF2-D5A2-CE40-878B-0F8AFFEBE31F}" dt="2024-08-21T07:46:47.004" v="4255" actId="478"/>
          <ac:spMkLst>
            <pc:docMk/>
            <pc:sldMk cId="280619949" sldId="2714"/>
            <ac:spMk id="78" creationId="{77C3CB29-4C61-B869-6E08-47F9AA55803F}"/>
          </ac:spMkLst>
        </pc:spChg>
        <pc:spChg chg="add del mod">
          <ac:chgData name="Xin Luo" userId="82312ee5779919a4" providerId="LiveId" clId="{BFAFECF2-D5A2-CE40-878B-0F8AFFEBE31F}" dt="2024-08-21T07:46:47.004" v="4255" actId="478"/>
          <ac:spMkLst>
            <pc:docMk/>
            <pc:sldMk cId="280619949" sldId="2714"/>
            <ac:spMk id="79" creationId="{38CD0DFD-455C-04F7-826D-2F86EF1F403D}"/>
          </ac:spMkLst>
        </pc:spChg>
        <pc:spChg chg="add del mod">
          <ac:chgData name="Xin Luo" userId="82312ee5779919a4" providerId="LiveId" clId="{BFAFECF2-D5A2-CE40-878B-0F8AFFEBE31F}" dt="2024-08-21T07:46:47.004" v="4255" actId="478"/>
          <ac:spMkLst>
            <pc:docMk/>
            <pc:sldMk cId="280619949" sldId="2714"/>
            <ac:spMk id="80" creationId="{48DDACB2-4031-3D05-15DC-ADD8618BF069}"/>
          </ac:spMkLst>
        </pc:spChg>
        <pc:spChg chg="add del mod">
          <ac:chgData name="Xin Luo" userId="82312ee5779919a4" providerId="LiveId" clId="{BFAFECF2-D5A2-CE40-878B-0F8AFFEBE31F}" dt="2024-08-21T07:46:47.004" v="4255" actId="478"/>
          <ac:spMkLst>
            <pc:docMk/>
            <pc:sldMk cId="280619949" sldId="2714"/>
            <ac:spMk id="81" creationId="{ECC58A8B-A0B8-EF6B-04FC-1E09B8DFFE02}"/>
          </ac:spMkLst>
        </pc:spChg>
        <pc:spChg chg="add del mod">
          <ac:chgData name="Xin Luo" userId="82312ee5779919a4" providerId="LiveId" clId="{BFAFECF2-D5A2-CE40-878B-0F8AFFEBE31F}" dt="2024-08-21T07:46:47.004" v="4255" actId="478"/>
          <ac:spMkLst>
            <pc:docMk/>
            <pc:sldMk cId="280619949" sldId="2714"/>
            <ac:spMk id="82" creationId="{C98D71BB-BB0B-5CCC-B33E-8307585C1D9C}"/>
          </ac:spMkLst>
        </pc:spChg>
        <pc:spChg chg="add del mod">
          <ac:chgData name="Xin Luo" userId="82312ee5779919a4" providerId="LiveId" clId="{BFAFECF2-D5A2-CE40-878B-0F8AFFEBE31F}" dt="2024-08-21T07:46:47.004" v="4255" actId="478"/>
          <ac:spMkLst>
            <pc:docMk/>
            <pc:sldMk cId="280619949" sldId="2714"/>
            <ac:spMk id="83" creationId="{8470C89F-B5DA-20A2-D1C8-A4B56D650173}"/>
          </ac:spMkLst>
        </pc:spChg>
        <pc:spChg chg="add del mod">
          <ac:chgData name="Xin Luo" userId="82312ee5779919a4" providerId="LiveId" clId="{BFAFECF2-D5A2-CE40-878B-0F8AFFEBE31F}" dt="2024-08-21T07:46:47.004" v="4255" actId="478"/>
          <ac:spMkLst>
            <pc:docMk/>
            <pc:sldMk cId="280619949" sldId="2714"/>
            <ac:spMk id="84" creationId="{6ACDC358-CD80-4DD6-6828-E07179BFA854}"/>
          </ac:spMkLst>
        </pc:spChg>
        <pc:spChg chg="add del mod">
          <ac:chgData name="Xin Luo" userId="82312ee5779919a4" providerId="LiveId" clId="{BFAFECF2-D5A2-CE40-878B-0F8AFFEBE31F}" dt="2024-08-21T07:46:47.004" v="4255" actId="478"/>
          <ac:spMkLst>
            <pc:docMk/>
            <pc:sldMk cId="280619949" sldId="2714"/>
            <ac:spMk id="85" creationId="{92DFB14E-92E9-2C58-3201-0E62578C9885}"/>
          </ac:spMkLst>
        </pc:spChg>
        <pc:spChg chg="add del mod">
          <ac:chgData name="Xin Luo" userId="82312ee5779919a4" providerId="LiveId" clId="{BFAFECF2-D5A2-CE40-878B-0F8AFFEBE31F}" dt="2024-08-21T07:46:47.004" v="4255" actId="478"/>
          <ac:spMkLst>
            <pc:docMk/>
            <pc:sldMk cId="280619949" sldId="2714"/>
            <ac:spMk id="86" creationId="{23A06F8E-0308-A634-4FE7-1DA751D8B015}"/>
          </ac:spMkLst>
        </pc:spChg>
        <pc:spChg chg="add mod">
          <ac:chgData name="Xin Luo" userId="82312ee5779919a4" providerId="LiveId" clId="{BFAFECF2-D5A2-CE40-878B-0F8AFFEBE31F}" dt="2024-08-21T07:50:36.319" v="4356" actId="1036"/>
          <ac:spMkLst>
            <pc:docMk/>
            <pc:sldMk cId="280619949" sldId="2714"/>
            <ac:spMk id="101" creationId="{34B8EB8A-4A02-B511-CFA6-421EBF0A7442}"/>
          </ac:spMkLst>
        </pc:spChg>
        <pc:spChg chg="add mod">
          <ac:chgData name="Xin Luo" userId="82312ee5779919a4" providerId="LiveId" clId="{BFAFECF2-D5A2-CE40-878B-0F8AFFEBE31F}" dt="2024-08-21T07:50:36.319" v="4356" actId="1036"/>
          <ac:spMkLst>
            <pc:docMk/>
            <pc:sldMk cId="280619949" sldId="2714"/>
            <ac:spMk id="103" creationId="{78C110FF-47DC-3C7D-5F5B-AF163F5D58D5}"/>
          </ac:spMkLst>
        </pc:spChg>
        <pc:spChg chg="add mod">
          <ac:chgData name="Xin Luo" userId="82312ee5779919a4" providerId="LiveId" clId="{BFAFECF2-D5A2-CE40-878B-0F8AFFEBE31F}" dt="2024-08-21T07:50:36.319" v="4356" actId="1036"/>
          <ac:spMkLst>
            <pc:docMk/>
            <pc:sldMk cId="280619949" sldId="2714"/>
            <ac:spMk id="104" creationId="{60C2E871-AECE-70E5-600D-CCC92495D06A}"/>
          </ac:spMkLst>
        </pc:spChg>
        <pc:grpChg chg="add del mod">
          <ac:chgData name="Xin Luo" userId="82312ee5779919a4" providerId="LiveId" clId="{BFAFECF2-D5A2-CE40-878B-0F8AFFEBE31F}" dt="2024-08-21T07:46:05.465" v="4245" actId="478"/>
          <ac:grpSpMkLst>
            <pc:docMk/>
            <pc:sldMk cId="280619949" sldId="2714"/>
            <ac:grpSpMk id="9" creationId="{7C46DFDE-4B13-99B2-6717-B313A96CDC60}"/>
          </ac:grpSpMkLst>
        </pc:grpChg>
        <pc:picChg chg="add mod">
          <ac:chgData name="Xin Luo" userId="82312ee5779919a4" providerId="LiveId" clId="{BFAFECF2-D5A2-CE40-878B-0F8AFFEBE31F}" dt="2024-08-21T07:48:32.134" v="4282"/>
          <ac:picMkLst>
            <pc:docMk/>
            <pc:sldMk cId="280619949" sldId="2714"/>
            <ac:picMk id="102" creationId="{8C52C21B-606B-CD52-4744-29C62C9A005C}"/>
          </ac:picMkLst>
        </pc:picChg>
        <pc:cxnChg chg="add del mod">
          <ac:chgData name="Xin Luo" userId="82312ee5779919a4" providerId="LiveId" clId="{BFAFECF2-D5A2-CE40-878B-0F8AFFEBE31F}" dt="2024-08-21T07:45:22.441" v="4234" actId="478"/>
          <ac:cxnSpMkLst>
            <pc:docMk/>
            <pc:sldMk cId="280619949" sldId="2714"/>
            <ac:cxnSpMk id="21" creationId="{5FFF86D5-8FD9-69C0-3571-48D525420E5B}"/>
          </ac:cxnSpMkLst>
        </pc:cxnChg>
        <pc:cxnChg chg="add del mod">
          <ac:chgData name="Xin Luo" userId="82312ee5779919a4" providerId="LiveId" clId="{BFAFECF2-D5A2-CE40-878B-0F8AFFEBE31F}" dt="2024-08-21T07:45:22.441" v="4234" actId="478"/>
          <ac:cxnSpMkLst>
            <pc:docMk/>
            <pc:sldMk cId="280619949" sldId="2714"/>
            <ac:cxnSpMk id="23" creationId="{CA219B1E-AC20-8390-2C30-3454C11BA254}"/>
          </ac:cxnSpMkLst>
        </pc:cxnChg>
        <pc:cxnChg chg="add del mod">
          <ac:chgData name="Xin Luo" userId="82312ee5779919a4" providerId="LiveId" clId="{BFAFECF2-D5A2-CE40-878B-0F8AFFEBE31F}" dt="2024-08-21T07:45:22.441" v="4234" actId="478"/>
          <ac:cxnSpMkLst>
            <pc:docMk/>
            <pc:sldMk cId="280619949" sldId="2714"/>
            <ac:cxnSpMk id="26" creationId="{A7A5BBC4-33B6-9227-158D-61A1CD6F5C2F}"/>
          </ac:cxnSpMkLst>
        </pc:cxnChg>
        <pc:cxnChg chg="add del mod">
          <ac:chgData name="Xin Luo" userId="82312ee5779919a4" providerId="LiveId" clId="{BFAFECF2-D5A2-CE40-878B-0F8AFFEBE31F}" dt="2024-08-21T07:45:22.441" v="4234" actId="478"/>
          <ac:cxnSpMkLst>
            <pc:docMk/>
            <pc:sldMk cId="280619949" sldId="2714"/>
            <ac:cxnSpMk id="29" creationId="{43D0CF01-5328-D78C-976F-656F89A2A292}"/>
          </ac:cxnSpMkLst>
        </pc:cxnChg>
        <pc:cxnChg chg="add del mod">
          <ac:chgData name="Xin Luo" userId="82312ee5779919a4" providerId="LiveId" clId="{BFAFECF2-D5A2-CE40-878B-0F8AFFEBE31F}" dt="2024-08-21T07:45:22.441" v="4234" actId="478"/>
          <ac:cxnSpMkLst>
            <pc:docMk/>
            <pc:sldMk cId="280619949" sldId="2714"/>
            <ac:cxnSpMk id="32" creationId="{822D563D-23F7-96BA-920B-DF11B0B5697D}"/>
          </ac:cxnSpMkLst>
        </pc:cxnChg>
        <pc:cxnChg chg="add del mod">
          <ac:chgData name="Xin Luo" userId="82312ee5779919a4" providerId="LiveId" clId="{BFAFECF2-D5A2-CE40-878B-0F8AFFEBE31F}" dt="2024-08-21T07:45:22.441" v="4234" actId="478"/>
          <ac:cxnSpMkLst>
            <pc:docMk/>
            <pc:sldMk cId="280619949" sldId="2714"/>
            <ac:cxnSpMk id="35" creationId="{DACB5B8C-76A2-2196-487F-3A5646149F8A}"/>
          </ac:cxnSpMkLst>
        </pc:cxnChg>
        <pc:cxnChg chg="add del mod">
          <ac:chgData name="Xin Luo" userId="82312ee5779919a4" providerId="LiveId" clId="{BFAFECF2-D5A2-CE40-878B-0F8AFFEBE31F}" dt="2024-08-21T07:45:22.441" v="4234" actId="478"/>
          <ac:cxnSpMkLst>
            <pc:docMk/>
            <pc:sldMk cId="280619949" sldId="2714"/>
            <ac:cxnSpMk id="43" creationId="{8111A502-DE45-155D-82A1-E6DD0FF45911}"/>
          </ac:cxnSpMkLst>
        </pc:cxnChg>
        <pc:cxnChg chg="add del mod">
          <ac:chgData name="Xin Luo" userId="82312ee5779919a4" providerId="LiveId" clId="{BFAFECF2-D5A2-CE40-878B-0F8AFFEBE31F}" dt="2024-08-21T07:45:22.441" v="4234" actId="478"/>
          <ac:cxnSpMkLst>
            <pc:docMk/>
            <pc:sldMk cId="280619949" sldId="2714"/>
            <ac:cxnSpMk id="48" creationId="{E60C69B5-A4B8-40DC-1931-2D189822B8DE}"/>
          </ac:cxnSpMkLst>
        </pc:cxnChg>
        <pc:cxnChg chg="add del mod">
          <ac:chgData name="Xin Luo" userId="82312ee5779919a4" providerId="LiveId" clId="{BFAFECF2-D5A2-CE40-878B-0F8AFFEBE31F}" dt="2024-08-21T07:45:22.441" v="4234" actId="478"/>
          <ac:cxnSpMkLst>
            <pc:docMk/>
            <pc:sldMk cId="280619949" sldId="2714"/>
            <ac:cxnSpMk id="51" creationId="{ABCB3AB6-F484-A0A1-181C-BF3F0D6853CA}"/>
          </ac:cxnSpMkLst>
        </pc:cxnChg>
        <pc:cxnChg chg="add del mod">
          <ac:chgData name="Xin Luo" userId="82312ee5779919a4" providerId="LiveId" clId="{BFAFECF2-D5A2-CE40-878B-0F8AFFEBE31F}" dt="2024-08-21T07:45:22.441" v="4234" actId="478"/>
          <ac:cxnSpMkLst>
            <pc:docMk/>
            <pc:sldMk cId="280619949" sldId="2714"/>
            <ac:cxnSpMk id="55" creationId="{DEAC019D-F9E7-8E1E-1E7C-C71D9A5F220D}"/>
          </ac:cxnSpMkLst>
        </pc:cxnChg>
        <pc:cxnChg chg="add del mod">
          <ac:chgData name="Xin Luo" userId="82312ee5779919a4" providerId="LiveId" clId="{BFAFECF2-D5A2-CE40-878B-0F8AFFEBE31F}" dt="2024-08-21T07:46:47.004" v="4255" actId="478"/>
          <ac:cxnSpMkLst>
            <pc:docMk/>
            <pc:sldMk cId="280619949" sldId="2714"/>
            <ac:cxnSpMk id="87" creationId="{5FFF86D5-8FD9-69C0-3571-48D525420E5B}"/>
          </ac:cxnSpMkLst>
        </pc:cxnChg>
        <pc:cxnChg chg="add del mod">
          <ac:chgData name="Xin Luo" userId="82312ee5779919a4" providerId="LiveId" clId="{BFAFECF2-D5A2-CE40-878B-0F8AFFEBE31F}" dt="2024-08-21T07:46:47.004" v="4255" actId="478"/>
          <ac:cxnSpMkLst>
            <pc:docMk/>
            <pc:sldMk cId="280619949" sldId="2714"/>
            <ac:cxnSpMk id="88" creationId="{CA219B1E-AC20-8390-2C30-3454C11BA254}"/>
          </ac:cxnSpMkLst>
        </pc:cxnChg>
        <pc:cxnChg chg="add del mod">
          <ac:chgData name="Xin Luo" userId="82312ee5779919a4" providerId="LiveId" clId="{BFAFECF2-D5A2-CE40-878B-0F8AFFEBE31F}" dt="2024-08-21T07:46:47.004" v="4255" actId="478"/>
          <ac:cxnSpMkLst>
            <pc:docMk/>
            <pc:sldMk cId="280619949" sldId="2714"/>
            <ac:cxnSpMk id="89" creationId="{A7A5BBC4-33B6-9227-158D-61A1CD6F5C2F}"/>
          </ac:cxnSpMkLst>
        </pc:cxnChg>
        <pc:cxnChg chg="add del mod">
          <ac:chgData name="Xin Luo" userId="82312ee5779919a4" providerId="LiveId" clId="{BFAFECF2-D5A2-CE40-878B-0F8AFFEBE31F}" dt="2024-08-21T07:46:47.004" v="4255" actId="478"/>
          <ac:cxnSpMkLst>
            <pc:docMk/>
            <pc:sldMk cId="280619949" sldId="2714"/>
            <ac:cxnSpMk id="90" creationId="{43D0CF01-5328-D78C-976F-656F89A2A292}"/>
          </ac:cxnSpMkLst>
        </pc:cxnChg>
        <pc:cxnChg chg="add del mod">
          <ac:chgData name="Xin Luo" userId="82312ee5779919a4" providerId="LiveId" clId="{BFAFECF2-D5A2-CE40-878B-0F8AFFEBE31F}" dt="2024-08-21T07:46:47.004" v="4255" actId="478"/>
          <ac:cxnSpMkLst>
            <pc:docMk/>
            <pc:sldMk cId="280619949" sldId="2714"/>
            <ac:cxnSpMk id="91" creationId="{822D563D-23F7-96BA-920B-DF11B0B5697D}"/>
          </ac:cxnSpMkLst>
        </pc:cxnChg>
        <pc:cxnChg chg="add del mod">
          <ac:chgData name="Xin Luo" userId="82312ee5779919a4" providerId="LiveId" clId="{BFAFECF2-D5A2-CE40-878B-0F8AFFEBE31F}" dt="2024-08-21T07:46:47.004" v="4255" actId="478"/>
          <ac:cxnSpMkLst>
            <pc:docMk/>
            <pc:sldMk cId="280619949" sldId="2714"/>
            <ac:cxnSpMk id="92" creationId="{DACB5B8C-76A2-2196-487F-3A5646149F8A}"/>
          </ac:cxnSpMkLst>
        </pc:cxnChg>
        <pc:cxnChg chg="add del mod">
          <ac:chgData name="Xin Luo" userId="82312ee5779919a4" providerId="LiveId" clId="{BFAFECF2-D5A2-CE40-878B-0F8AFFEBE31F}" dt="2024-08-21T07:46:47.004" v="4255" actId="478"/>
          <ac:cxnSpMkLst>
            <pc:docMk/>
            <pc:sldMk cId="280619949" sldId="2714"/>
            <ac:cxnSpMk id="93" creationId="{8111A502-DE45-155D-82A1-E6DD0FF45911}"/>
          </ac:cxnSpMkLst>
        </pc:cxnChg>
        <pc:cxnChg chg="add del mod">
          <ac:chgData name="Xin Luo" userId="82312ee5779919a4" providerId="LiveId" clId="{BFAFECF2-D5A2-CE40-878B-0F8AFFEBE31F}" dt="2024-08-21T07:46:47.004" v="4255" actId="478"/>
          <ac:cxnSpMkLst>
            <pc:docMk/>
            <pc:sldMk cId="280619949" sldId="2714"/>
            <ac:cxnSpMk id="94" creationId="{E60C69B5-A4B8-40DC-1931-2D189822B8DE}"/>
          </ac:cxnSpMkLst>
        </pc:cxnChg>
        <pc:cxnChg chg="add del mod">
          <ac:chgData name="Xin Luo" userId="82312ee5779919a4" providerId="LiveId" clId="{BFAFECF2-D5A2-CE40-878B-0F8AFFEBE31F}" dt="2024-08-21T07:46:47.004" v="4255" actId="478"/>
          <ac:cxnSpMkLst>
            <pc:docMk/>
            <pc:sldMk cId="280619949" sldId="2714"/>
            <ac:cxnSpMk id="95" creationId="{ABCB3AB6-F484-A0A1-181C-BF3F0D6853CA}"/>
          </ac:cxnSpMkLst>
        </pc:cxnChg>
        <pc:cxnChg chg="add del mod">
          <ac:chgData name="Xin Luo" userId="82312ee5779919a4" providerId="LiveId" clId="{BFAFECF2-D5A2-CE40-878B-0F8AFFEBE31F}" dt="2024-08-21T07:46:47.004" v="4255" actId="478"/>
          <ac:cxnSpMkLst>
            <pc:docMk/>
            <pc:sldMk cId="280619949" sldId="2714"/>
            <ac:cxnSpMk id="96" creationId="{B2ED0FA7-9401-4DFB-3F2D-07BA83F3B359}"/>
          </ac:cxnSpMkLst>
        </pc:cxnChg>
      </pc:sldChg>
      <pc:sldChg chg="modSp mod">
        <pc:chgData name="Xin Luo" userId="82312ee5779919a4" providerId="LiveId" clId="{BFAFECF2-D5A2-CE40-878B-0F8AFFEBE31F}" dt="2024-08-21T09:03:20.566" v="5634" actId="20577"/>
        <pc:sldMkLst>
          <pc:docMk/>
          <pc:sldMk cId="3852391939" sldId="2715"/>
        </pc:sldMkLst>
        <pc:spChg chg="mod">
          <ac:chgData name="Xin Luo" userId="82312ee5779919a4" providerId="LiveId" clId="{BFAFECF2-D5A2-CE40-878B-0F8AFFEBE31F}" dt="2024-08-21T09:03:20.566" v="5634" actId="20577"/>
          <ac:spMkLst>
            <pc:docMk/>
            <pc:sldMk cId="3852391939" sldId="2715"/>
            <ac:spMk id="5" creationId="{FCD10A89-5E0E-5D73-1D4F-9E11D943B29C}"/>
          </ac:spMkLst>
        </pc:spChg>
      </pc:sldChg>
      <pc:sldChg chg="del">
        <pc:chgData name="Xin Luo" userId="82312ee5779919a4" providerId="LiveId" clId="{BFAFECF2-D5A2-CE40-878B-0F8AFFEBE31F}" dt="2024-08-14T01:30:46.315" v="271" actId="2696"/>
        <pc:sldMkLst>
          <pc:docMk/>
          <pc:sldMk cId="3026715585" sldId="2716"/>
        </pc:sldMkLst>
      </pc:sldChg>
      <pc:sldChg chg="modSp mod modNotesTx">
        <pc:chgData name="Xin Luo" userId="82312ee5779919a4" providerId="LiveId" clId="{BFAFECF2-D5A2-CE40-878B-0F8AFFEBE31F}" dt="2024-08-21T09:36:19.363" v="6050" actId="20577"/>
        <pc:sldMkLst>
          <pc:docMk/>
          <pc:sldMk cId="4136986794" sldId="2717"/>
        </pc:sldMkLst>
        <pc:spChg chg="mod">
          <ac:chgData name="Xin Luo" userId="82312ee5779919a4" providerId="LiveId" clId="{BFAFECF2-D5A2-CE40-878B-0F8AFFEBE31F}" dt="2024-08-21T09:36:19.363" v="6050" actId="20577"/>
          <ac:spMkLst>
            <pc:docMk/>
            <pc:sldMk cId="4136986794" sldId="2717"/>
            <ac:spMk id="5" creationId="{FCD10A89-5E0E-5D73-1D4F-9E11D943B29C}"/>
          </ac:spMkLst>
        </pc:spChg>
        <pc:picChg chg="mod">
          <ac:chgData name="Xin Luo" userId="82312ee5779919a4" providerId="LiveId" clId="{BFAFECF2-D5A2-CE40-878B-0F8AFFEBE31F}" dt="2024-08-21T09:34:05.249" v="5810" actId="1076"/>
          <ac:picMkLst>
            <pc:docMk/>
            <pc:sldMk cId="4136986794" sldId="2717"/>
            <ac:picMk id="6" creationId="{2260B411-AFF0-1E09-142B-45C9F88562F7}"/>
          </ac:picMkLst>
        </pc:picChg>
      </pc:sldChg>
      <pc:sldChg chg="modSp mod modNotesTx">
        <pc:chgData name="Xin Luo" userId="82312ee5779919a4" providerId="LiveId" clId="{BFAFECF2-D5A2-CE40-878B-0F8AFFEBE31F}" dt="2024-08-25T05:52:08.388" v="8660" actId="20577"/>
        <pc:sldMkLst>
          <pc:docMk/>
          <pc:sldMk cId="1778017482" sldId="2718"/>
        </pc:sldMkLst>
        <pc:spChg chg="mod">
          <ac:chgData name="Xin Luo" userId="82312ee5779919a4" providerId="LiveId" clId="{BFAFECF2-D5A2-CE40-878B-0F8AFFEBE31F}" dt="2024-08-21T09:39:43.608" v="6297" actId="1036"/>
          <ac:spMkLst>
            <pc:docMk/>
            <pc:sldMk cId="1778017482" sldId="2718"/>
            <ac:spMk id="2" creationId="{631AADB6-C88A-D817-4683-FC087E4E240F}"/>
          </ac:spMkLst>
        </pc:spChg>
        <pc:spChg chg="mod">
          <ac:chgData name="Xin Luo" userId="82312ee5779919a4" providerId="LiveId" clId="{BFAFECF2-D5A2-CE40-878B-0F8AFFEBE31F}" dt="2024-08-25T05:52:08.388" v="8660" actId="20577"/>
          <ac:spMkLst>
            <pc:docMk/>
            <pc:sldMk cId="1778017482" sldId="2718"/>
            <ac:spMk id="5" creationId="{FCD10A89-5E0E-5D73-1D4F-9E11D943B29C}"/>
          </ac:spMkLst>
        </pc:spChg>
        <pc:picChg chg="mod">
          <ac:chgData name="Xin Luo" userId="82312ee5779919a4" providerId="LiveId" clId="{BFAFECF2-D5A2-CE40-878B-0F8AFFEBE31F}" dt="2024-08-21T09:40:45.940" v="6371" actId="1036"/>
          <ac:picMkLst>
            <pc:docMk/>
            <pc:sldMk cId="1778017482" sldId="2718"/>
            <ac:picMk id="3074" creationId="{3E8CF22C-6E5D-0AAE-1F79-795E8B77EEF7}"/>
          </ac:picMkLst>
        </pc:picChg>
      </pc:sldChg>
      <pc:sldChg chg="delSp modSp mod">
        <pc:chgData name="Xin Luo" userId="82312ee5779919a4" providerId="LiveId" clId="{BFAFECF2-D5A2-CE40-878B-0F8AFFEBE31F}" dt="2024-08-21T10:20:22.675" v="6785" actId="2710"/>
        <pc:sldMkLst>
          <pc:docMk/>
          <pc:sldMk cId="1858913004" sldId="2719"/>
        </pc:sldMkLst>
        <pc:spChg chg="del mod">
          <ac:chgData name="Xin Luo" userId="82312ee5779919a4" providerId="LiveId" clId="{BFAFECF2-D5A2-CE40-878B-0F8AFFEBE31F}" dt="2024-08-21T10:13:05.124" v="6736" actId="478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BFAFECF2-D5A2-CE40-878B-0F8AFFEBE31F}" dt="2024-08-21T10:13:18.351" v="6741" actId="1076"/>
          <ac:spMkLst>
            <pc:docMk/>
            <pc:sldMk cId="1858913004" sldId="2719"/>
            <ac:spMk id="4" creationId="{814FF4E1-B17F-D4F8-E834-173BA3B0D059}"/>
          </ac:spMkLst>
        </pc:spChg>
        <pc:spChg chg="del mod">
          <ac:chgData name="Xin Luo" userId="82312ee5779919a4" providerId="LiveId" clId="{BFAFECF2-D5A2-CE40-878B-0F8AFFEBE31F}" dt="2024-08-21T10:13:05.124" v="6736" actId="478"/>
          <ac:spMkLst>
            <pc:docMk/>
            <pc:sldMk cId="1858913004" sldId="2719"/>
            <ac:spMk id="5" creationId="{FCD10A89-5E0E-5D73-1D4F-9E11D943B29C}"/>
          </ac:spMkLst>
        </pc:spChg>
        <pc:spChg chg="mod">
          <ac:chgData name="Xin Luo" userId="82312ee5779919a4" providerId="LiveId" clId="{BFAFECF2-D5A2-CE40-878B-0F8AFFEBE31F}" dt="2024-08-21T10:20:22.675" v="6785" actId="2710"/>
          <ac:spMkLst>
            <pc:docMk/>
            <pc:sldMk cId="1858913004" sldId="2719"/>
            <ac:spMk id="6" creationId="{10943A92-9E22-44EA-2939-C64F8E264329}"/>
          </ac:spMkLst>
        </pc:spChg>
      </pc:sldChg>
      <pc:sldChg chg="addSp modSp mod modNotesTx">
        <pc:chgData name="Xin Luo" userId="82312ee5779919a4" providerId="LiveId" clId="{BFAFECF2-D5A2-CE40-878B-0F8AFFEBE31F}" dt="2024-08-25T04:30:34.569" v="8325" actId="20577"/>
        <pc:sldMkLst>
          <pc:docMk/>
          <pc:sldMk cId="3480831675" sldId="2720"/>
        </pc:sldMkLst>
        <pc:spChg chg="mod">
          <ac:chgData name="Xin Luo" userId="82312ee5779919a4" providerId="LiveId" clId="{BFAFECF2-D5A2-CE40-878B-0F8AFFEBE31F}" dt="2024-08-21T10:23:20.529" v="6807" actId="113"/>
          <ac:spMkLst>
            <pc:docMk/>
            <pc:sldMk cId="3480831675" sldId="2720"/>
            <ac:spMk id="2" creationId="{631AADB6-C88A-D817-4683-FC087E4E240F}"/>
          </ac:spMkLst>
        </pc:spChg>
        <pc:spChg chg="mod">
          <ac:chgData name="Xin Luo" userId="82312ee5779919a4" providerId="LiveId" clId="{BFAFECF2-D5A2-CE40-878B-0F8AFFEBE31F}" dt="2024-08-21T10:23:42.275" v="6816" actId="1035"/>
          <ac:spMkLst>
            <pc:docMk/>
            <pc:sldMk cId="3480831675" sldId="2720"/>
            <ac:spMk id="4" creationId="{58EE51E5-8ACA-984C-6E8D-F8AA658223AD}"/>
          </ac:spMkLst>
        </pc:spChg>
        <pc:spChg chg="mod">
          <ac:chgData name="Xin Luo" userId="82312ee5779919a4" providerId="LiveId" clId="{BFAFECF2-D5A2-CE40-878B-0F8AFFEBE31F}" dt="2024-08-21T10:23:42.275" v="6816" actId="1035"/>
          <ac:spMkLst>
            <pc:docMk/>
            <pc:sldMk cId="3480831675" sldId="2720"/>
            <ac:spMk id="5" creationId="{7F4897FB-F086-F339-A15F-A899143C7919}"/>
          </ac:spMkLst>
        </pc:spChg>
        <pc:spChg chg="mod">
          <ac:chgData name="Xin Luo" userId="82312ee5779919a4" providerId="LiveId" clId="{BFAFECF2-D5A2-CE40-878B-0F8AFFEBE31F}" dt="2024-08-21T10:23:39.719" v="6813" actId="1076"/>
          <ac:spMkLst>
            <pc:docMk/>
            <pc:sldMk cId="3480831675" sldId="2720"/>
            <ac:spMk id="6" creationId="{7ED1482E-3610-E252-0E80-41B202D30E30}"/>
          </ac:spMkLst>
        </pc:spChg>
        <pc:grpChg chg="add mod">
          <ac:chgData name="Xin Luo" userId="82312ee5779919a4" providerId="LiveId" clId="{BFAFECF2-D5A2-CE40-878B-0F8AFFEBE31F}" dt="2024-08-21T10:23:42.275" v="6816" actId="1035"/>
          <ac:grpSpMkLst>
            <pc:docMk/>
            <pc:sldMk cId="3480831675" sldId="2720"/>
            <ac:grpSpMk id="7" creationId="{E634DB46-E788-56EE-F4B0-A9283D67E2A5}"/>
          </ac:grpSpMkLst>
        </pc:grpChg>
        <pc:grpChg chg="add mod">
          <ac:chgData name="Xin Luo" userId="82312ee5779919a4" providerId="LiveId" clId="{BFAFECF2-D5A2-CE40-878B-0F8AFFEBE31F}" dt="2024-08-21T10:23:42.275" v="6816" actId="1035"/>
          <ac:grpSpMkLst>
            <pc:docMk/>
            <pc:sldMk cId="3480831675" sldId="2720"/>
            <ac:grpSpMk id="8" creationId="{BB65FD0E-E316-6066-4389-7065344DA6C1}"/>
          </ac:grpSpMkLst>
        </pc:grpChg>
        <pc:grpChg chg="add mod">
          <ac:chgData name="Xin Luo" userId="82312ee5779919a4" providerId="LiveId" clId="{BFAFECF2-D5A2-CE40-878B-0F8AFFEBE31F}" dt="2024-08-21T10:23:39.719" v="6813" actId="1076"/>
          <ac:grpSpMkLst>
            <pc:docMk/>
            <pc:sldMk cId="3480831675" sldId="2720"/>
            <ac:grpSpMk id="9" creationId="{B324381F-BCB7-0631-22F3-52F5D1CA46D8}"/>
          </ac:grpSpMkLst>
        </pc:grpChg>
        <pc:picChg chg="mod">
          <ac:chgData name="Xin Luo" userId="82312ee5779919a4" providerId="LiveId" clId="{BFAFECF2-D5A2-CE40-878B-0F8AFFEBE31F}" dt="2024-08-21T10:23:42.275" v="6816" actId="1035"/>
          <ac:picMkLst>
            <pc:docMk/>
            <pc:sldMk cId="3480831675" sldId="2720"/>
            <ac:picMk id="5124" creationId="{D17BE6F3-1008-2FC6-54D2-736C673B73E8}"/>
          </ac:picMkLst>
        </pc:picChg>
        <pc:picChg chg="mod">
          <ac:chgData name="Xin Luo" userId="82312ee5779919a4" providerId="LiveId" clId="{BFAFECF2-D5A2-CE40-878B-0F8AFFEBE31F}" dt="2024-08-21T10:23:42.275" v="6816" actId="1035"/>
          <ac:picMkLst>
            <pc:docMk/>
            <pc:sldMk cId="3480831675" sldId="2720"/>
            <ac:picMk id="5126" creationId="{EBB0C876-4E86-C2ED-5EE6-3B2BD26768B9}"/>
          </ac:picMkLst>
        </pc:picChg>
        <pc:picChg chg="mod">
          <ac:chgData name="Xin Luo" userId="82312ee5779919a4" providerId="LiveId" clId="{BFAFECF2-D5A2-CE40-878B-0F8AFFEBE31F}" dt="2024-08-21T10:23:39.719" v="6813" actId="1076"/>
          <ac:picMkLst>
            <pc:docMk/>
            <pc:sldMk cId="3480831675" sldId="2720"/>
            <ac:picMk id="5128" creationId="{59C29F54-F731-6EBD-ECA9-847BE3563121}"/>
          </ac:picMkLst>
        </pc:picChg>
      </pc:sldChg>
      <pc:sldChg chg="del">
        <pc:chgData name="Xin Luo" userId="82312ee5779919a4" providerId="LiveId" clId="{BFAFECF2-D5A2-CE40-878B-0F8AFFEBE31F}" dt="2024-08-20T15:27:48.907" v="2099" actId="2696"/>
        <pc:sldMkLst>
          <pc:docMk/>
          <pc:sldMk cId="295872025" sldId="2722"/>
        </pc:sldMkLst>
      </pc:sldChg>
      <pc:sldChg chg="addSp modSp mod">
        <pc:chgData name="Xin Luo" userId="82312ee5779919a4" providerId="LiveId" clId="{BFAFECF2-D5A2-CE40-878B-0F8AFFEBE31F}" dt="2024-08-21T10:24:21.322" v="6828" actId="20577"/>
        <pc:sldMkLst>
          <pc:docMk/>
          <pc:sldMk cId="769179569" sldId="2723"/>
        </pc:sldMkLst>
        <pc:spChg chg="mod">
          <ac:chgData name="Xin Luo" userId="82312ee5779919a4" providerId="LiveId" clId="{BFAFECF2-D5A2-CE40-878B-0F8AFFEBE31F}" dt="2024-08-21T10:24:21.322" v="6828" actId="20577"/>
          <ac:spMkLst>
            <pc:docMk/>
            <pc:sldMk cId="769179569" sldId="2723"/>
            <ac:spMk id="2" creationId="{631AADB6-C88A-D817-4683-FC087E4E240F}"/>
          </ac:spMkLst>
        </pc:spChg>
        <pc:spChg chg="mod">
          <ac:chgData name="Xin Luo" userId="82312ee5779919a4" providerId="LiveId" clId="{BFAFECF2-D5A2-CE40-878B-0F8AFFEBE31F}" dt="2024-08-21T09:00:21.781" v="5592" actId="1035"/>
          <ac:spMkLst>
            <pc:docMk/>
            <pc:sldMk cId="769179569" sldId="2723"/>
            <ac:spMk id="8" creationId="{B47BA76F-2578-FEE3-7B7C-91CFA64B3C12}"/>
          </ac:spMkLst>
        </pc:spChg>
        <pc:spChg chg="mod">
          <ac:chgData name="Xin Luo" userId="82312ee5779919a4" providerId="LiveId" clId="{BFAFECF2-D5A2-CE40-878B-0F8AFFEBE31F}" dt="2024-08-21T09:01:32.639" v="5603" actId="14100"/>
          <ac:spMkLst>
            <pc:docMk/>
            <pc:sldMk cId="769179569" sldId="2723"/>
            <ac:spMk id="17" creationId="{9E05FFCA-3371-AF5C-381D-71D984055F5A}"/>
          </ac:spMkLst>
        </pc:spChg>
        <pc:grpChg chg="add mod">
          <ac:chgData name="Xin Luo" userId="82312ee5779919a4" providerId="LiveId" clId="{BFAFECF2-D5A2-CE40-878B-0F8AFFEBE31F}" dt="2024-08-21T09:00:43.390" v="5601" actId="1036"/>
          <ac:grpSpMkLst>
            <pc:docMk/>
            <pc:sldMk cId="769179569" sldId="2723"/>
            <ac:grpSpMk id="4" creationId="{78D75211-9441-2E37-33EF-DDFE1A5C7170}"/>
          </ac:grpSpMkLst>
        </pc:grpChg>
        <pc:picChg chg="mod">
          <ac:chgData name="Xin Luo" userId="82312ee5779919a4" providerId="LiveId" clId="{BFAFECF2-D5A2-CE40-878B-0F8AFFEBE31F}" dt="2024-08-21T09:00:13.601" v="5587" actId="164"/>
          <ac:picMkLst>
            <pc:docMk/>
            <pc:sldMk cId="769179569" sldId="2723"/>
            <ac:picMk id="10" creationId="{C6F78EA2-9F25-5923-59A2-3C14A8641B0F}"/>
          </ac:picMkLst>
        </pc:picChg>
      </pc:sldChg>
      <pc:sldChg chg="modSp mod ord">
        <pc:chgData name="Xin Luo" userId="82312ee5779919a4" providerId="LiveId" clId="{BFAFECF2-D5A2-CE40-878B-0F8AFFEBE31F}" dt="2024-08-21T02:45:32.541" v="2320" actId="1036"/>
        <pc:sldMkLst>
          <pc:docMk/>
          <pc:sldMk cId="57442970" sldId="2725"/>
        </pc:sldMkLst>
        <pc:spChg chg="mod">
          <ac:chgData name="Xin Luo" userId="82312ee5779919a4" providerId="LiveId" clId="{BFAFECF2-D5A2-CE40-878B-0F8AFFEBE31F}" dt="2024-08-20T15:26:00.084" v="2085" actId="20577"/>
          <ac:spMkLst>
            <pc:docMk/>
            <pc:sldMk cId="57442970" sldId="2725"/>
            <ac:spMk id="2" creationId="{631AADB6-C88A-D817-4683-FC087E4E240F}"/>
          </ac:spMkLst>
        </pc:spChg>
        <pc:spChg chg="mod">
          <ac:chgData name="Xin Luo" userId="82312ee5779919a4" providerId="LiveId" clId="{BFAFECF2-D5A2-CE40-878B-0F8AFFEBE31F}" dt="2024-08-20T15:28:59.617" v="2128"/>
          <ac:spMkLst>
            <pc:docMk/>
            <pc:sldMk cId="57442970" sldId="2725"/>
            <ac:spMk id="3" creationId="{00000000-0000-0000-0000-000000000000}"/>
          </ac:spMkLst>
        </pc:spChg>
        <pc:picChg chg="mod">
          <ac:chgData name="Xin Luo" userId="82312ee5779919a4" providerId="LiveId" clId="{BFAFECF2-D5A2-CE40-878B-0F8AFFEBE31F}" dt="2024-08-21T02:45:32.541" v="2320" actId="1036"/>
          <ac:picMkLst>
            <pc:docMk/>
            <pc:sldMk cId="57442970" sldId="2725"/>
            <ac:picMk id="6" creationId="{9183A3DA-EFC1-4E1A-414F-651FFAB091D0}"/>
          </ac:picMkLst>
        </pc:picChg>
      </pc:sldChg>
      <pc:sldChg chg="add del">
        <pc:chgData name="Xin Luo" userId="82312ee5779919a4" providerId="LiveId" clId="{BFAFECF2-D5A2-CE40-878B-0F8AFFEBE31F}" dt="2024-08-20T15:32:17.699" v="2146"/>
        <pc:sldMkLst>
          <pc:docMk/>
          <pc:sldMk cId="3638954467" sldId="2726"/>
        </pc:sldMkLst>
      </pc:sldChg>
      <pc:sldChg chg="modSp add del mod ord">
        <pc:chgData name="Xin Luo" userId="82312ee5779919a4" providerId="LiveId" clId="{BFAFECF2-D5A2-CE40-878B-0F8AFFEBE31F}" dt="2024-08-25T02:56:28.558" v="7502" actId="115"/>
        <pc:sldMkLst>
          <pc:docMk/>
          <pc:sldMk cId="4114066566" sldId="2726"/>
        </pc:sldMkLst>
        <pc:spChg chg="mod">
          <ac:chgData name="Xin Luo" userId="82312ee5779919a4" providerId="LiveId" clId="{BFAFECF2-D5A2-CE40-878B-0F8AFFEBE31F}" dt="2024-08-20T15:28:41.696" v="2118" actId="20577"/>
          <ac:spMkLst>
            <pc:docMk/>
            <pc:sldMk cId="4114066566" sldId="2726"/>
            <ac:spMk id="3" creationId="{00000000-0000-0000-0000-000000000000}"/>
          </ac:spMkLst>
        </pc:spChg>
        <pc:spChg chg="mod">
          <ac:chgData name="Xin Luo" userId="82312ee5779919a4" providerId="LiveId" clId="{BFAFECF2-D5A2-CE40-878B-0F8AFFEBE31F}" dt="2024-08-25T02:56:28.558" v="7502" actId="115"/>
          <ac:spMkLst>
            <pc:docMk/>
            <pc:sldMk cId="4114066566" sldId="2726"/>
            <ac:spMk id="17" creationId="{9E05FFCA-3371-AF5C-381D-71D984055F5A}"/>
          </ac:spMkLst>
        </pc:spChg>
      </pc:sldChg>
      <pc:sldChg chg="modSp mod">
        <pc:chgData name="Xin Luo" userId="82312ee5779919a4" providerId="LiveId" clId="{BFAFECF2-D5A2-CE40-878B-0F8AFFEBE31F}" dt="2024-08-25T02:46:36.114" v="7473" actId="20577"/>
        <pc:sldMkLst>
          <pc:docMk/>
          <pc:sldMk cId="623131075" sldId="2727"/>
        </pc:sldMkLst>
        <pc:spChg chg="mod">
          <ac:chgData name="Xin Luo" userId="82312ee5779919a4" providerId="LiveId" clId="{BFAFECF2-D5A2-CE40-878B-0F8AFFEBE31F}" dt="2024-08-20T15:28:38.577" v="2116" actId="20577"/>
          <ac:spMkLst>
            <pc:docMk/>
            <pc:sldMk cId="623131075" sldId="2727"/>
            <ac:spMk id="3" creationId="{00000000-0000-0000-0000-000000000000}"/>
          </ac:spMkLst>
        </pc:spChg>
        <pc:spChg chg="mod">
          <ac:chgData name="Xin Luo" userId="82312ee5779919a4" providerId="LiveId" clId="{BFAFECF2-D5A2-CE40-878B-0F8AFFEBE31F}" dt="2024-08-25T02:46:36.114" v="7473" actId="20577"/>
          <ac:spMkLst>
            <pc:docMk/>
            <pc:sldMk cId="623131075" sldId="2727"/>
            <ac:spMk id="17" creationId="{9E05FFCA-3371-AF5C-381D-71D984055F5A}"/>
          </ac:spMkLst>
        </pc:spChg>
      </pc:sldChg>
      <pc:sldChg chg="modSp mod modNotesTx">
        <pc:chgData name="Xin Luo" userId="82312ee5779919a4" providerId="LiveId" clId="{BFAFECF2-D5A2-CE40-878B-0F8AFFEBE31F}" dt="2024-08-25T03:28:55.802" v="7697" actId="20577"/>
        <pc:sldMkLst>
          <pc:docMk/>
          <pc:sldMk cId="1683372320" sldId="2728"/>
        </pc:sldMkLst>
        <pc:spChg chg="mod">
          <ac:chgData name="Xin Luo" userId="82312ee5779919a4" providerId="LiveId" clId="{BFAFECF2-D5A2-CE40-878B-0F8AFFEBE31F}" dt="2024-08-20T15:28:51.362" v="2126" actId="20577"/>
          <ac:spMkLst>
            <pc:docMk/>
            <pc:sldMk cId="1683372320" sldId="2728"/>
            <ac:spMk id="3" creationId="{00000000-0000-0000-0000-000000000000}"/>
          </ac:spMkLst>
        </pc:spChg>
        <pc:spChg chg="mod">
          <ac:chgData name="Xin Luo" userId="82312ee5779919a4" providerId="LiveId" clId="{BFAFECF2-D5A2-CE40-878B-0F8AFFEBE31F}" dt="2024-08-20T15:25:13.482" v="2028" actId="20577"/>
          <ac:spMkLst>
            <pc:docMk/>
            <pc:sldMk cId="1683372320" sldId="2728"/>
            <ac:spMk id="4" creationId="{DFE91C0B-C9F8-3FEC-3419-2DE0C6E6DCB8}"/>
          </ac:spMkLst>
        </pc:spChg>
        <pc:spChg chg="mod">
          <ac:chgData name="Xin Luo" userId="82312ee5779919a4" providerId="LiveId" clId="{BFAFECF2-D5A2-CE40-878B-0F8AFFEBE31F}" dt="2024-08-25T03:24:22.838" v="7567" actId="20577"/>
          <ac:spMkLst>
            <pc:docMk/>
            <pc:sldMk cId="1683372320" sldId="2728"/>
            <ac:spMk id="6" creationId="{2CCD6DA1-1437-AB5B-BCA8-405D548B2FB8}"/>
          </ac:spMkLst>
        </pc:spChg>
      </pc:sldChg>
      <pc:sldChg chg="modSp mod modNotesTx">
        <pc:chgData name="Xin Luo" userId="82312ee5779919a4" providerId="LiveId" clId="{BFAFECF2-D5A2-CE40-878B-0F8AFFEBE31F}" dt="2024-08-21T10:25:04.383" v="6834" actId="20577"/>
        <pc:sldMkLst>
          <pc:docMk/>
          <pc:sldMk cId="240261692" sldId="2729"/>
        </pc:sldMkLst>
        <pc:spChg chg="mod">
          <ac:chgData name="Xin Luo" userId="82312ee5779919a4" providerId="LiveId" clId="{BFAFECF2-D5A2-CE40-878B-0F8AFFEBE31F}" dt="2024-08-21T10:25:04.383" v="6834" actId="20577"/>
          <ac:spMkLst>
            <pc:docMk/>
            <pc:sldMk cId="240261692" sldId="2729"/>
            <ac:spMk id="2" creationId="{631AADB6-C88A-D817-4683-FC087E4E240F}"/>
          </ac:spMkLst>
        </pc:spChg>
        <pc:spChg chg="mod">
          <ac:chgData name="Xin Luo" userId="82312ee5779919a4" providerId="LiveId" clId="{BFAFECF2-D5A2-CE40-878B-0F8AFFEBE31F}" dt="2024-08-21T09:46:55.189" v="6693" actId="1035"/>
          <ac:spMkLst>
            <pc:docMk/>
            <pc:sldMk cId="240261692" sldId="2729"/>
            <ac:spMk id="5" creationId="{FCD10A89-5E0E-5D73-1D4F-9E11D943B29C}"/>
          </ac:spMkLst>
        </pc:spChg>
      </pc:sldChg>
      <pc:sldChg chg="modSp add del mod modNotesTx">
        <pc:chgData name="Xin Luo" userId="82312ee5779919a4" providerId="LiveId" clId="{BFAFECF2-D5A2-CE40-878B-0F8AFFEBE31F}" dt="2024-08-25T02:58:01.059" v="7541" actId="20577"/>
        <pc:sldMkLst>
          <pc:docMk/>
          <pc:sldMk cId="736914780" sldId="2730"/>
        </pc:sldMkLst>
        <pc:spChg chg="mod">
          <ac:chgData name="Xin Luo" userId="82312ee5779919a4" providerId="LiveId" clId="{BFAFECF2-D5A2-CE40-878B-0F8AFFEBE31F}" dt="2024-08-20T15:28:44.676" v="2120" actId="20577"/>
          <ac:spMkLst>
            <pc:docMk/>
            <pc:sldMk cId="736914780" sldId="2730"/>
            <ac:spMk id="3" creationId="{00000000-0000-0000-0000-000000000000}"/>
          </ac:spMkLst>
        </pc:spChg>
        <pc:spChg chg="mod">
          <ac:chgData name="Xin Luo" userId="82312ee5779919a4" providerId="LiveId" clId="{BFAFECF2-D5A2-CE40-878B-0F8AFFEBE31F}" dt="2024-08-21T08:23:24.009" v="4896" actId="1035"/>
          <ac:spMkLst>
            <pc:docMk/>
            <pc:sldMk cId="736914780" sldId="2730"/>
            <ac:spMk id="17" creationId="{9E05FFCA-3371-AF5C-381D-71D984055F5A}"/>
          </ac:spMkLst>
        </pc:spChg>
      </pc:sldChg>
      <pc:sldChg chg="add del">
        <pc:chgData name="Xin Luo" userId="82312ee5779919a4" providerId="LiveId" clId="{BFAFECF2-D5A2-CE40-878B-0F8AFFEBE31F}" dt="2024-08-20T15:32:17.699" v="2146"/>
        <pc:sldMkLst>
          <pc:docMk/>
          <pc:sldMk cId="3833642740" sldId="2730"/>
        </pc:sldMkLst>
      </pc:sldChg>
      <pc:sldChg chg="addSp delSp modSp mod modNotesTx">
        <pc:chgData name="Xin Luo" userId="82312ee5779919a4" providerId="LiveId" clId="{BFAFECF2-D5A2-CE40-878B-0F8AFFEBE31F}" dt="2024-08-25T03:29:55.540" v="7700" actId="20577"/>
        <pc:sldMkLst>
          <pc:docMk/>
          <pc:sldMk cId="3309691984" sldId="2731"/>
        </pc:sldMkLst>
        <pc:spChg chg="mod">
          <ac:chgData name="Xin Luo" userId="82312ee5779919a4" providerId="LiveId" clId="{BFAFECF2-D5A2-CE40-878B-0F8AFFEBE31F}" dt="2024-08-20T15:28:56.016" v="2127"/>
          <ac:spMkLst>
            <pc:docMk/>
            <pc:sldMk cId="3309691984" sldId="2731"/>
            <ac:spMk id="3" creationId="{00000000-0000-0000-0000-000000000000}"/>
          </ac:spMkLst>
        </pc:spChg>
        <pc:spChg chg="mod">
          <ac:chgData name="Xin Luo" userId="82312ee5779919a4" providerId="LiveId" clId="{BFAFECF2-D5A2-CE40-878B-0F8AFFEBE31F}" dt="2024-08-20T15:25:23.280" v="2036" actId="1038"/>
          <ac:spMkLst>
            <pc:docMk/>
            <pc:sldMk cId="3309691984" sldId="2731"/>
            <ac:spMk id="4" creationId="{DFE91C0B-C9F8-3FEC-3419-2DE0C6E6DCB8}"/>
          </ac:spMkLst>
        </pc:spChg>
        <pc:spChg chg="del">
          <ac:chgData name="Xin Luo" userId="82312ee5779919a4" providerId="LiveId" clId="{BFAFECF2-D5A2-CE40-878B-0F8AFFEBE31F}" dt="2024-08-20T14:47:41.757" v="1653" actId="478"/>
          <ac:spMkLst>
            <pc:docMk/>
            <pc:sldMk cId="3309691984" sldId="2731"/>
            <ac:spMk id="5" creationId="{1B0BE935-AC9C-D1EE-AD6A-7C386013DA7C}"/>
          </ac:spMkLst>
        </pc:spChg>
        <pc:spChg chg="del">
          <ac:chgData name="Xin Luo" userId="82312ee5779919a4" providerId="LiveId" clId="{BFAFECF2-D5A2-CE40-878B-0F8AFFEBE31F}" dt="2024-08-20T14:47:44.901" v="1654" actId="478"/>
          <ac:spMkLst>
            <pc:docMk/>
            <pc:sldMk cId="3309691984" sldId="2731"/>
            <ac:spMk id="6" creationId="{33F109D0-AAA1-7AD3-B10D-6934C5844CDF}"/>
          </ac:spMkLst>
        </pc:spChg>
        <pc:spChg chg="del">
          <ac:chgData name="Xin Luo" userId="82312ee5779919a4" providerId="LiveId" clId="{BFAFECF2-D5A2-CE40-878B-0F8AFFEBE31F}" dt="2024-08-20T14:47:41.757" v="1653" actId="478"/>
          <ac:spMkLst>
            <pc:docMk/>
            <pc:sldMk cId="3309691984" sldId="2731"/>
            <ac:spMk id="7" creationId="{30E99D8D-10A9-408E-D876-09FB0C8EBDB2}"/>
          </ac:spMkLst>
        </pc:spChg>
        <pc:spChg chg="del">
          <ac:chgData name="Xin Luo" userId="82312ee5779919a4" providerId="LiveId" clId="{BFAFECF2-D5A2-CE40-878B-0F8AFFEBE31F}" dt="2024-08-20T14:47:44.901" v="1654" actId="478"/>
          <ac:spMkLst>
            <pc:docMk/>
            <pc:sldMk cId="3309691984" sldId="2731"/>
            <ac:spMk id="8" creationId="{7D33CA86-78C6-3B8B-51BB-B57FBBE5679D}"/>
          </ac:spMkLst>
        </pc:spChg>
        <pc:spChg chg="del">
          <ac:chgData name="Xin Luo" userId="82312ee5779919a4" providerId="LiveId" clId="{BFAFECF2-D5A2-CE40-878B-0F8AFFEBE31F}" dt="2024-08-20T14:47:41.757" v="1653" actId="478"/>
          <ac:spMkLst>
            <pc:docMk/>
            <pc:sldMk cId="3309691984" sldId="2731"/>
            <ac:spMk id="9" creationId="{100AD77A-3706-464A-3EA9-8E8FB10A183C}"/>
          </ac:spMkLst>
        </pc:spChg>
        <pc:graphicFrameChg chg="add mod modGraphic">
          <ac:chgData name="Xin Luo" userId="82312ee5779919a4" providerId="LiveId" clId="{BFAFECF2-D5A2-CE40-878B-0F8AFFEBE31F}" dt="2024-08-25T03:29:55.540" v="7700" actId="20577"/>
          <ac:graphicFrameMkLst>
            <pc:docMk/>
            <pc:sldMk cId="3309691984" sldId="2731"/>
            <ac:graphicFrameMk id="2" creationId="{B0C6760A-67E2-3852-904D-1709F3C12BE8}"/>
          </ac:graphicFrameMkLst>
        </pc:graphicFrameChg>
      </pc:sldChg>
      <pc:sldChg chg="modSp mod">
        <pc:chgData name="Xin Luo" userId="82312ee5779919a4" providerId="LiveId" clId="{BFAFECF2-D5A2-CE40-878B-0F8AFFEBE31F}" dt="2024-08-21T10:25:07.876" v="6836" actId="20577"/>
        <pc:sldMkLst>
          <pc:docMk/>
          <pc:sldMk cId="1199790559" sldId="2732"/>
        </pc:sldMkLst>
        <pc:spChg chg="mod">
          <ac:chgData name="Xin Luo" userId="82312ee5779919a4" providerId="LiveId" clId="{BFAFECF2-D5A2-CE40-878B-0F8AFFEBE31F}" dt="2024-08-21T10:25:07.876" v="6836" actId="20577"/>
          <ac:spMkLst>
            <pc:docMk/>
            <pc:sldMk cId="1199790559" sldId="2732"/>
            <ac:spMk id="2" creationId="{631AADB6-C88A-D817-4683-FC087E4E240F}"/>
          </ac:spMkLst>
        </pc:spChg>
        <pc:spChg chg="mod">
          <ac:chgData name="Xin Luo" userId="82312ee5779919a4" providerId="LiveId" clId="{BFAFECF2-D5A2-CE40-878B-0F8AFFEBE31F}" dt="2024-08-21T09:57:14.033" v="6730" actId="1037"/>
          <ac:spMkLst>
            <pc:docMk/>
            <pc:sldMk cId="1199790559" sldId="2732"/>
            <ac:spMk id="5" creationId="{FCD10A89-5E0E-5D73-1D4F-9E11D943B29C}"/>
          </ac:spMkLst>
        </pc:spChg>
      </pc:sldChg>
      <pc:sldChg chg="modSp mod">
        <pc:chgData name="Xin Luo" userId="82312ee5779919a4" providerId="LiveId" clId="{BFAFECF2-D5A2-CE40-878B-0F8AFFEBE31F}" dt="2024-08-21T10:25:11.324" v="6838" actId="20577"/>
        <pc:sldMkLst>
          <pc:docMk/>
          <pc:sldMk cId="3625541778" sldId="2733"/>
        </pc:sldMkLst>
        <pc:spChg chg="mod">
          <ac:chgData name="Xin Luo" userId="82312ee5779919a4" providerId="LiveId" clId="{BFAFECF2-D5A2-CE40-878B-0F8AFFEBE31F}" dt="2024-08-21T10:25:11.324" v="6838" actId="20577"/>
          <ac:spMkLst>
            <pc:docMk/>
            <pc:sldMk cId="3625541778" sldId="2733"/>
            <ac:spMk id="2" creationId="{631AADB6-C88A-D817-4683-FC087E4E240F}"/>
          </ac:spMkLst>
        </pc:spChg>
        <pc:spChg chg="mod">
          <ac:chgData name="Xin Luo" userId="82312ee5779919a4" providerId="LiveId" clId="{BFAFECF2-D5A2-CE40-878B-0F8AFFEBE31F}" dt="2024-08-21T10:20:39.591" v="6795" actId="2710"/>
          <ac:spMkLst>
            <pc:docMk/>
            <pc:sldMk cId="3625541778" sldId="2733"/>
            <ac:spMk id="5" creationId="{FCD10A89-5E0E-5D73-1D4F-9E11D943B29C}"/>
          </ac:spMkLst>
        </pc:spChg>
        <pc:picChg chg="mod">
          <ac:chgData name="Xin Luo" userId="82312ee5779919a4" providerId="LiveId" clId="{BFAFECF2-D5A2-CE40-878B-0F8AFFEBE31F}" dt="2024-08-21T10:20:45.021" v="6803" actId="1035"/>
          <ac:picMkLst>
            <pc:docMk/>
            <pc:sldMk cId="3625541778" sldId="2733"/>
            <ac:picMk id="7" creationId="{D7FD8593-2387-9EBB-B64C-4F79275A1E99}"/>
          </ac:picMkLst>
        </pc:picChg>
      </pc:sldChg>
      <pc:sldChg chg="addSp delSp modSp add del mod ord">
        <pc:chgData name="Xin Luo" userId="82312ee5779919a4" providerId="LiveId" clId="{BFAFECF2-D5A2-CE40-878B-0F8AFFEBE31F}" dt="2024-08-14T01:30:44.839" v="270" actId="2696"/>
        <pc:sldMkLst>
          <pc:docMk/>
          <pc:sldMk cId="1445514274" sldId="2734"/>
        </pc:sldMkLst>
        <pc:spChg chg="del mod">
          <ac:chgData name="Xin Luo" userId="82312ee5779919a4" providerId="LiveId" clId="{BFAFECF2-D5A2-CE40-878B-0F8AFFEBE31F}" dt="2024-08-14T01:23:49.441" v="265" actId="478"/>
          <ac:spMkLst>
            <pc:docMk/>
            <pc:sldMk cId="1445514274" sldId="2734"/>
            <ac:spMk id="4" creationId="{B31A8325-31D8-6F06-6D89-E39763C56875}"/>
          </ac:spMkLst>
        </pc:spChg>
        <pc:spChg chg="del">
          <ac:chgData name="Xin Luo" userId="82312ee5779919a4" providerId="LiveId" clId="{BFAFECF2-D5A2-CE40-878B-0F8AFFEBE31F}" dt="2024-08-14T00:57:41.732" v="2" actId="478"/>
          <ac:spMkLst>
            <pc:docMk/>
            <pc:sldMk cId="1445514274" sldId="2734"/>
            <ac:spMk id="6" creationId="{A742F445-FD1E-D792-ED2C-06B36B983C52}"/>
          </ac:spMkLst>
        </pc:spChg>
        <pc:spChg chg="add mod">
          <ac:chgData name="Xin Luo" userId="82312ee5779919a4" providerId="LiveId" clId="{BFAFECF2-D5A2-CE40-878B-0F8AFFEBE31F}" dt="2024-08-14T01:16:56.393" v="199" actId="208"/>
          <ac:spMkLst>
            <pc:docMk/>
            <pc:sldMk cId="1445514274" sldId="2734"/>
            <ac:spMk id="7" creationId="{97F7B200-A8CB-EF64-C6E7-7CC3B619CDF0}"/>
          </ac:spMkLst>
        </pc:spChg>
        <pc:spChg chg="add mod">
          <ac:chgData name="Xin Luo" userId="82312ee5779919a4" providerId="LiveId" clId="{BFAFECF2-D5A2-CE40-878B-0F8AFFEBE31F}" dt="2024-08-14T01:11:47.293" v="191" actId="14100"/>
          <ac:spMkLst>
            <pc:docMk/>
            <pc:sldMk cId="1445514274" sldId="2734"/>
            <ac:spMk id="8" creationId="{B0BA5FAA-BA4C-D1D4-158E-2B44E9C8CF06}"/>
          </ac:spMkLst>
        </pc:spChg>
        <pc:spChg chg="add mod">
          <ac:chgData name="Xin Luo" userId="82312ee5779919a4" providerId="LiveId" clId="{BFAFECF2-D5A2-CE40-878B-0F8AFFEBE31F}" dt="2024-08-14T01:23:01.908" v="241" actId="164"/>
          <ac:spMkLst>
            <pc:docMk/>
            <pc:sldMk cId="1445514274" sldId="2734"/>
            <ac:spMk id="9" creationId="{88B4BCF4-E582-01D2-16F2-ADEF82E3F149}"/>
          </ac:spMkLst>
        </pc:spChg>
        <pc:spChg chg="add del mod">
          <ac:chgData name="Xin Luo" userId="82312ee5779919a4" providerId="LiveId" clId="{BFAFECF2-D5A2-CE40-878B-0F8AFFEBE31F}" dt="2024-08-14T01:21:35.090" v="232" actId="478"/>
          <ac:spMkLst>
            <pc:docMk/>
            <pc:sldMk cId="1445514274" sldId="2734"/>
            <ac:spMk id="10" creationId="{F5F46A4D-967F-87F3-EDC7-26CE9085BEB1}"/>
          </ac:spMkLst>
        </pc:spChg>
        <pc:spChg chg="add del mod">
          <ac:chgData name="Xin Luo" userId="82312ee5779919a4" providerId="LiveId" clId="{BFAFECF2-D5A2-CE40-878B-0F8AFFEBE31F}" dt="2024-08-14T01:19:16.002" v="219" actId="478"/>
          <ac:spMkLst>
            <pc:docMk/>
            <pc:sldMk cId="1445514274" sldId="2734"/>
            <ac:spMk id="11" creationId="{502ED5E2-BD6C-C356-B5F3-EBC27404991E}"/>
          </ac:spMkLst>
        </pc:spChg>
        <pc:spChg chg="add mod">
          <ac:chgData name="Xin Luo" userId="82312ee5779919a4" providerId="LiveId" clId="{BFAFECF2-D5A2-CE40-878B-0F8AFFEBE31F}" dt="2024-08-14T01:23:01.908" v="241" actId="164"/>
          <ac:spMkLst>
            <pc:docMk/>
            <pc:sldMk cId="1445514274" sldId="2734"/>
            <ac:spMk id="12" creationId="{FE8A73C0-3E3E-6493-DF5F-10F58AC6FDC4}"/>
          </ac:spMkLst>
        </pc:spChg>
        <pc:spChg chg="add mod">
          <ac:chgData name="Xin Luo" userId="82312ee5779919a4" providerId="LiveId" clId="{BFAFECF2-D5A2-CE40-878B-0F8AFFEBE31F}" dt="2024-08-14T01:23:01.908" v="241" actId="164"/>
          <ac:spMkLst>
            <pc:docMk/>
            <pc:sldMk cId="1445514274" sldId="2734"/>
            <ac:spMk id="13" creationId="{DBEE6285-F549-D384-AE03-468D450C6E6B}"/>
          </ac:spMkLst>
        </pc:spChg>
        <pc:spChg chg="add mod">
          <ac:chgData name="Xin Luo" userId="82312ee5779919a4" providerId="LiveId" clId="{BFAFECF2-D5A2-CE40-878B-0F8AFFEBE31F}" dt="2024-08-14T01:23:58.306" v="269" actId="14100"/>
          <ac:spMkLst>
            <pc:docMk/>
            <pc:sldMk cId="1445514274" sldId="2734"/>
            <ac:spMk id="16" creationId="{0D7529E5-0283-DD5E-F8F4-FB925832239E}"/>
          </ac:spMkLst>
        </pc:spChg>
        <pc:grpChg chg="add mod">
          <ac:chgData name="Xin Luo" userId="82312ee5779919a4" providerId="LiveId" clId="{BFAFECF2-D5A2-CE40-878B-0F8AFFEBE31F}" dt="2024-08-14T01:23:17.716" v="261" actId="14100"/>
          <ac:grpSpMkLst>
            <pc:docMk/>
            <pc:sldMk cId="1445514274" sldId="2734"/>
            <ac:grpSpMk id="14" creationId="{CA0FD28F-8A86-5661-ED94-8E0D85143558}"/>
          </ac:grpSpMkLst>
        </pc:grpChg>
        <pc:picChg chg="add mod">
          <ac:chgData name="Xin Luo" userId="82312ee5779919a4" providerId="LiveId" clId="{BFAFECF2-D5A2-CE40-878B-0F8AFFEBE31F}" dt="2024-08-14T01:23:51.782" v="267" actId="1076"/>
          <ac:picMkLst>
            <pc:docMk/>
            <pc:sldMk cId="1445514274" sldId="2734"/>
            <ac:picMk id="15" creationId="{410A9081-06A9-DE09-BB46-349DE8B918B5}"/>
          </ac:picMkLst>
        </pc:picChg>
        <pc:picChg chg="del">
          <ac:chgData name="Xin Luo" userId="82312ee5779919a4" providerId="LiveId" clId="{BFAFECF2-D5A2-CE40-878B-0F8AFFEBE31F}" dt="2024-08-14T00:57:40.522" v="1" actId="478"/>
          <ac:picMkLst>
            <pc:docMk/>
            <pc:sldMk cId="1445514274" sldId="2734"/>
            <ac:picMk id="1028" creationId="{66985166-168F-6888-A257-804014E303E4}"/>
          </ac:picMkLst>
        </pc:picChg>
      </pc:sldChg>
      <pc:sldChg chg="addSp modSp add mod modNotesTx">
        <pc:chgData name="Xin Luo" userId="82312ee5779919a4" providerId="LiveId" clId="{BFAFECF2-D5A2-CE40-878B-0F8AFFEBE31F}" dt="2024-08-25T05:15:17.603" v="8542" actId="20577"/>
        <pc:sldMkLst>
          <pc:docMk/>
          <pc:sldMk cId="1511418579" sldId="2735"/>
        </pc:sldMkLst>
        <pc:spChg chg="mod">
          <ac:chgData name="Xin Luo" userId="82312ee5779919a4" providerId="LiveId" clId="{BFAFECF2-D5A2-CE40-878B-0F8AFFEBE31F}" dt="2024-08-21T10:24:07.447" v="6824" actId="20577"/>
          <ac:spMkLst>
            <pc:docMk/>
            <pc:sldMk cId="1511418579" sldId="2735"/>
            <ac:spMk id="2" creationId="{631AADB6-C88A-D817-4683-FC087E4E240F}"/>
          </ac:spMkLst>
        </pc:spChg>
        <pc:spChg chg="mod">
          <ac:chgData name="Xin Luo" userId="82312ee5779919a4" providerId="LiveId" clId="{BFAFECF2-D5A2-CE40-878B-0F8AFFEBE31F}" dt="2024-08-21T08:57:39.233" v="5583" actId="1036"/>
          <ac:spMkLst>
            <pc:docMk/>
            <pc:sldMk cId="1511418579" sldId="2735"/>
            <ac:spMk id="4" creationId="{B31A8325-31D8-6F06-6D89-E39763C56875}"/>
          </ac:spMkLst>
        </pc:spChg>
        <pc:spChg chg="mod">
          <ac:chgData name="Xin Luo" userId="82312ee5779919a4" providerId="LiveId" clId="{BFAFECF2-D5A2-CE40-878B-0F8AFFEBE31F}" dt="2024-08-21T08:58:16.372" v="5586" actId="14100"/>
          <ac:spMkLst>
            <pc:docMk/>
            <pc:sldMk cId="1511418579" sldId="2735"/>
            <ac:spMk id="6" creationId="{A742F445-FD1E-D792-ED2C-06B36B983C52}"/>
          </ac:spMkLst>
        </pc:spChg>
        <pc:grpChg chg="add mod">
          <ac:chgData name="Xin Luo" userId="82312ee5779919a4" providerId="LiveId" clId="{BFAFECF2-D5A2-CE40-878B-0F8AFFEBE31F}" dt="2024-08-21T08:58:08.378" v="5585" actId="1076"/>
          <ac:grpSpMkLst>
            <pc:docMk/>
            <pc:sldMk cId="1511418579" sldId="2735"/>
            <ac:grpSpMk id="7" creationId="{C052C38F-B1D3-FD3F-98F8-EAD78FCC6742}"/>
          </ac:grpSpMkLst>
        </pc:grpChg>
        <pc:picChg chg="mod">
          <ac:chgData name="Xin Luo" userId="82312ee5779919a4" providerId="LiveId" clId="{BFAFECF2-D5A2-CE40-878B-0F8AFFEBE31F}" dt="2024-08-21T08:58:08.378" v="5585" actId="1076"/>
          <ac:picMkLst>
            <pc:docMk/>
            <pc:sldMk cId="1511418579" sldId="2735"/>
            <ac:picMk id="1028" creationId="{66985166-168F-6888-A257-804014E303E4}"/>
          </ac:picMkLst>
        </pc:picChg>
      </pc:sldChg>
      <pc:sldChg chg="add del">
        <pc:chgData name="Xin Luo" userId="82312ee5779919a4" providerId="LiveId" clId="{BFAFECF2-D5A2-CE40-878B-0F8AFFEBE31F}" dt="2024-08-20T15:03:51.560" v="1765" actId="2696"/>
        <pc:sldMkLst>
          <pc:docMk/>
          <pc:sldMk cId="417846129" sldId="2736"/>
        </pc:sldMkLst>
      </pc:sldChg>
      <pc:sldChg chg="delSp modSp add del mod">
        <pc:chgData name="Xin Luo" userId="82312ee5779919a4" providerId="LiveId" clId="{BFAFECF2-D5A2-CE40-878B-0F8AFFEBE31F}" dt="2024-08-21T02:15:33.566" v="2164" actId="20577"/>
        <pc:sldMkLst>
          <pc:docMk/>
          <pc:sldMk cId="567792194" sldId="2736"/>
        </pc:sldMkLst>
        <pc:spChg chg="del">
          <ac:chgData name="Xin Luo" userId="82312ee5779919a4" providerId="LiveId" clId="{BFAFECF2-D5A2-CE40-878B-0F8AFFEBE31F}" dt="2024-08-20T15:04:02.491" v="1768" actId="478"/>
          <ac:spMkLst>
            <pc:docMk/>
            <pc:sldMk cId="567792194" sldId="2736"/>
            <ac:spMk id="6" creationId="{00000000-0000-0000-0000-000000000000}"/>
          </ac:spMkLst>
        </pc:spChg>
        <pc:spChg chg="mod">
          <ac:chgData name="Xin Luo" userId="82312ee5779919a4" providerId="LiveId" clId="{BFAFECF2-D5A2-CE40-878B-0F8AFFEBE31F}" dt="2024-08-21T02:15:33.566" v="2164" actId="20577"/>
          <ac:spMkLst>
            <pc:docMk/>
            <pc:sldMk cId="567792194" sldId="2736"/>
            <ac:spMk id="7" creationId="{00000000-0000-0000-0000-000000000000}"/>
          </ac:spMkLst>
        </pc:spChg>
        <pc:picChg chg="del">
          <ac:chgData name="Xin Luo" userId="82312ee5779919a4" providerId="LiveId" clId="{BFAFECF2-D5A2-CE40-878B-0F8AFFEBE31F}" dt="2024-08-20T15:04:00.879" v="1767" actId="478"/>
          <ac:picMkLst>
            <pc:docMk/>
            <pc:sldMk cId="567792194" sldId="2736"/>
            <ac:picMk id="2" creationId="{B1E4918B-D554-4A69-99FC-ADBB77783CDE}"/>
          </ac:picMkLst>
        </pc:picChg>
      </pc:sldChg>
      <pc:sldChg chg="add del">
        <pc:chgData name="Xin Luo" userId="82312ee5779919a4" providerId="LiveId" clId="{BFAFECF2-D5A2-CE40-878B-0F8AFFEBE31F}" dt="2024-08-20T15:02:41.897" v="1759" actId="2696"/>
        <pc:sldMkLst>
          <pc:docMk/>
          <pc:sldMk cId="1889349413" sldId="2736"/>
        </pc:sldMkLst>
      </pc:sldChg>
      <pc:sldChg chg="add del">
        <pc:chgData name="Xin Luo" userId="82312ee5779919a4" providerId="LiveId" clId="{BFAFECF2-D5A2-CE40-878B-0F8AFFEBE31F}" dt="2024-08-20T15:02:55.318" v="1761" actId="2696"/>
        <pc:sldMkLst>
          <pc:docMk/>
          <pc:sldMk cId="2125950879" sldId="2736"/>
        </pc:sldMkLst>
      </pc:sldChg>
      <pc:sldChg chg="add del">
        <pc:chgData name="Xin Luo" userId="82312ee5779919a4" providerId="LiveId" clId="{BFAFECF2-D5A2-CE40-878B-0F8AFFEBE31F}" dt="2024-08-20T15:03:46.402" v="1763" actId="2696"/>
        <pc:sldMkLst>
          <pc:docMk/>
          <pc:sldMk cId="2215487177" sldId="2736"/>
        </pc:sldMkLst>
      </pc:sldChg>
      <pc:sldChg chg="add del">
        <pc:chgData name="Xin Luo" userId="82312ee5779919a4" providerId="LiveId" clId="{BFAFECF2-D5A2-CE40-878B-0F8AFFEBE31F}" dt="2024-08-20T15:02:09.023" v="1757" actId="2696"/>
        <pc:sldMkLst>
          <pc:docMk/>
          <pc:sldMk cId="3486679618" sldId="2736"/>
        </pc:sldMkLst>
      </pc:sldChg>
      <pc:sldChg chg="addSp delSp modSp add del mod modNotesTx">
        <pc:chgData name="Xin Luo" userId="82312ee5779919a4" providerId="LiveId" clId="{BFAFECF2-D5A2-CE40-878B-0F8AFFEBE31F}" dt="2024-08-25T03:36:31.868" v="7800" actId="2696"/>
        <pc:sldMkLst>
          <pc:docMk/>
          <pc:sldMk cId="3142526201" sldId="2737"/>
        </pc:sldMkLst>
        <pc:spChg chg="del">
          <ac:chgData name="Xin Luo" userId="82312ee5779919a4" providerId="LiveId" clId="{BFAFECF2-D5A2-CE40-878B-0F8AFFEBE31F}" dt="2024-08-21T02:16:43.035" v="2168" actId="478"/>
          <ac:spMkLst>
            <pc:docMk/>
            <pc:sldMk cId="3142526201" sldId="2737"/>
            <ac:spMk id="2" creationId="{631AADB6-C88A-D817-4683-FC087E4E240F}"/>
          </ac:spMkLst>
        </pc:spChg>
        <pc:spChg chg="add mod">
          <ac:chgData name="Xin Luo" userId="82312ee5779919a4" providerId="LiveId" clId="{BFAFECF2-D5A2-CE40-878B-0F8AFFEBE31F}" dt="2024-08-25T03:32:58.328" v="7725" actId="20577"/>
          <ac:spMkLst>
            <pc:docMk/>
            <pc:sldMk cId="3142526201" sldId="2737"/>
            <ac:spMk id="7" creationId="{F2CCA8EA-6E55-6590-C0A9-B98A91174668}"/>
          </ac:spMkLst>
        </pc:spChg>
        <pc:graphicFrameChg chg="add mod modGraphic">
          <ac:chgData name="Xin Luo" userId="82312ee5779919a4" providerId="LiveId" clId="{BFAFECF2-D5A2-CE40-878B-0F8AFFEBE31F}" dt="2024-08-25T03:32:30.447" v="7702" actId="20577"/>
          <ac:graphicFrameMkLst>
            <pc:docMk/>
            <pc:sldMk cId="3142526201" sldId="2737"/>
            <ac:graphicFrameMk id="4" creationId="{A86663BA-CCDE-42D7-D6A4-470ACE9713DD}"/>
          </ac:graphicFrameMkLst>
        </pc:graphicFrameChg>
        <pc:graphicFrameChg chg="add mod">
          <ac:chgData name="Xin Luo" userId="82312ee5779919a4" providerId="LiveId" clId="{BFAFECF2-D5A2-CE40-878B-0F8AFFEBE31F}" dt="2024-08-21T02:18:42.360" v="2195"/>
          <ac:graphicFrameMkLst>
            <pc:docMk/>
            <pc:sldMk cId="3142526201" sldId="2737"/>
            <ac:graphicFrameMk id="5" creationId="{40F521D5-AA51-92F2-05AF-16112F83AF1C}"/>
          </ac:graphicFrameMkLst>
        </pc:graphicFrameChg>
      </pc:sldChg>
      <pc:sldChg chg="modSp add del mod">
        <pc:chgData name="Xin Luo" userId="82312ee5779919a4" providerId="LiveId" clId="{BFAFECF2-D5A2-CE40-878B-0F8AFFEBE31F}" dt="2024-08-20T15:27:30.585" v="2086" actId="2696"/>
        <pc:sldMkLst>
          <pc:docMk/>
          <pc:sldMk cId="3423654841" sldId="2737"/>
        </pc:sldMkLst>
        <pc:spChg chg="mod">
          <ac:chgData name="Xin Luo" userId="82312ee5779919a4" providerId="LiveId" clId="{BFAFECF2-D5A2-CE40-878B-0F8AFFEBE31F}" dt="2024-08-20T15:06:00.354" v="1811" actId="20577"/>
          <ac:spMkLst>
            <pc:docMk/>
            <pc:sldMk cId="3423654841" sldId="2737"/>
            <ac:spMk id="7" creationId="{00000000-0000-0000-0000-000000000000}"/>
          </ac:spMkLst>
        </pc:spChg>
      </pc:sldChg>
      <pc:sldChg chg="delSp modSp add mod ord modNotesTx">
        <pc:chgData name="Xin Luo" userId="82312ee5779919a4" providerId="LiveId" clId="{BFAFECF2-D5A2-CE40-878B-0F8AFFEBE31F}" dt="2024-08-25T03:55:19.980" v="7930" actId="20577"/>
        <pc:sldMkLst>
          <pc:docMk/>
          <pc:sldMk cId="400859926" sldId="2738"/>
        </pc:sldMkLst>
        <pc:spChg chg="mod">
          <ac:chgData name="Xin Luo" userId="82312ee5779919a4" providerId="LiveId" clId="{BFAFECF2-D5A2-CE40-878B-0F8AFFEBE31F}" dt="2024-08-25T03:53:01.094" v="7821" actId="20577"/>
          <ac:spMkLst>
            <pc:docMk/>
            <pc:sldMk cId="400859926" sldId="2738"/>
            <ac:spMk id="17" creationId="{9E05FFCA-3371-AF5C-381D-71D984055F5A}"/>
          </ac:spMkLst>
        </pc:spChg>
        <pc:spChg chg="mod">
          <ac:chgData name="Xin Luo" userId="82312ee5779919a4" providerId="LiveId" clId="{BFAFECF2-D5A2-CE40-878B-0F8AFFEBE31F}" dt="2024-08-21T08:41:25.313" v="5318" actId="2710"/>
          <ac:spMkLst>
            <pc:docMk/>
            <pc:sldMk cId="400859926" sldId="2738"/>
            <ac:spMk id="18" creationId="{9D310AF3-A081-4032-01C0-C288D4F7AC53}"/>
          </ac:spMkLst>
        </pc:spChg>
        <pc:picChg chg="mod">
          <ac:chgData name="Xin Luo" userId="82312ee5779919a4" providerId="LiveId" clId="{BFAFECF2-D5A2-CE40-878B-0F8AFFEBE31F}" dt="2024-08-21T03:59:48.790" v="3088" actId="1076"/>
          <ac:picMkLst>
            <pc:docMk/>
            <pc:sldMk cId="400859926" sldId="2738"/>
            <ac:picMk id="2052" creationId="{4F12A3F8-2705-D94B-EFF0-14A39050C038}"/>
          </ac:picMkLst>
        </pc:picChg>
        <pc:picChg chg="del">
          <ac:chgData name="Xin Luo" userId="82312ee5779919a4" providerId="LiveId" clId="{BFAFECF2-D5A2-CE40-878B-0F8AFFEBE31F}" dt="2024-08-21T03:59:08.285" v="3075" actId="478"/>
          <ac:picMkLst>
            <pc:docMk/>
            <pc:sldMk cId="400859926" sldId="2738"/>
            <ac:picMk id="2054" creationId="{FEC521F7-391C-8D20-C6CF-1D6C4F0AA32E}"/>
          </ac:picMkLst>
        </pc:picChg>
      </pc:sldChg>
      <pc:sldChg chg="addSp delSp modSp add mod">
        <pc:chgData name="Xin Luo" userId="82312ee5779919a4" providerId="LiveId" clId="{BFAFECF2-D5A2-CE40-878B-0F8AFFEBE31F}" dt="2024-08-25T04:22:53.369" v="8165" actId="20577"/>
        <pc:sldMkLst>
          <pc:docMk/>
          <pc:sldMk cId="3273809162" sldId="2739"/>
        </pc:sldMkLst>
        <pc:spChg chg="add del mod">
          <ac:chgData name="Xin Luo" userId="82312ee5779919a4" providerId="LiveId" clId="{BFAFECF2-D5A2-CE40-878B-0F8AFFEBE31F}" dt="2024-08-21T08:28:00.708" v="5015" actId="478"/>
          <ac:spMkLst>
            <pc:docMk/>
            <pc:sldMk cId="3273809162" sldId="2739"/>
            <ac:spMk id="7" creationId="{BA855EC4-BABB-FC8C-8462-A9BA1997E948}"/>
          </ac:spMkLst>
        </pc:spChg>
        <pc:spChg chg="add 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8" creationId="{C1D00AB9-F193-9B1E-EAD5-6B9D5FAB10A9}"/>
          </ac:spMkLst>
        </pc:spChg>
        <pc:spChg chg="add 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9" creationId="{CA2DE822-3F58-7068-9A03-744A6C46D4DA}"/>
          </ac:spMkLst>
        </pc:spChg>
        <pc:spChg chg="add 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10" creationId="{69E34FEF-B5EF-6930-535C-6FC0E1DB368A}"/>
          </ac:spMkLst>
        </pc:spChg>
        <pc:spChg chg="add 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11" creationId="{7BC6AC34-FCA4-2DE2-082B-9005301B2658}"/>
          </ac:spMkLst>
        </pc:spChg>
        <pc:spChg chg="add 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12" creationId="{BED86240-21DB-6476-127B-94A72E230D5E}"/>
          </ac:spMkLst>
        </pc:spChg>
        <pc:spChg chg="add 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13" creationId="{81DB3D7D-A5A5-846A-5DCD-737D38AC14A0}"/>
          </ac:spMkLst>
        </pc:spChg>
        <pc:spChg chg="add 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14" creationId="{AEDECF89-A3C9-3AC6-CD96-3ECAD4FD2D7F}"/>
          </ac:spMkLst>
        </pc:spChg>
        <pc:spChg chg="add 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15" creationId="{FCDC8D83-642F-2F95-383D-B706AE7B11FC}"/>
          </ac:spMkLst>
        </pc:spChg>
        <pc:spChg chg="add 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16" creationId="{7F9C73BD-C0D6-2607-7D0C-C107D1C53268}"/>
          </ac:spMkLst>
        </pc:spChg>
        <pc:spChg chg="mod">
          <ac:chgData name="Xin Luo" userId="82312ee5779919a4" providerId="LiveId" clId="{BFAFECF2-D5A2-CE40-878B-0F8AFFEBE31F}" dt="2024-08-21T08:07:36.647" v="4856" actId="20577"/>
          <ac:spMkLst>
            <pc:docMk/>
            <pc:sldMk cId="3273809162" sldId="2739"/>
            <ac:spMk id="17" creationId="{9E05FFCA-3371-AF5C-381D-71D984055F5A}"/>
          </ac:spMkLst>
        </pc:spChg>
        <pc:spChg chg="add 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18" creationId="{908E1FEB-7192-98F0-E103-7998A4989876}"/>
          </ac:spMkLst>
        </pc:spChg>
        <pc:spChg chg="add del mod">
          <ac:chgData name="Xin Luo" userId="82312ee5779919a4" providerId="LiveId" clId="{BFAFECF2-D5A2-CE40-878B-0F8AFFEBE31F}" dt="2024-08-21T08:33:29.081" v="5153" actId="478"/>
          <ac:spMkLst>
            <pc:docMk/>
            <pc:sldMk cId="3273809162" sldId="2739"/>
            <ac:spMk id="29" creationId="{18B66EA0-75C1-DC9C-9638-3BA370786C39}"/>
          </ac:spMkLst>
        </pc:spChg>
        <pc:spChg chg="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76" creationId="{84C6D5FE-A66A-D657-7F4D-E81280D470AA}"/>
          </ac:spMkLst>
        </pc:spChg>
        <pc:spChg chg="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77" creationId="{61AA08CB-E291-420F-B96C-7BC953EE2B94}"/>
          </ac:spMkLst>
        </pc:spChg>
        <pc:spChg chg="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78" creationId="{77C3CB29-4C61-B869-6E08-47F9AA55803F}"/>
          </ac:spMkLst>
        </pc:spChg>
        <pc:spChg chg="mod">
          <ac:chgData name="Xin Luo" userId="82312ee5779919a4" providerId="LiveId" clId="{BFAFECF2-D5A2-CE40-878B-0F8AFFEBE31F}" dt="2024-08-21T08:32:29.894" v="5138" actId="164"/>
          <ac:spMkLst>
            <pc:docMk/>
            <pc:sldMk cId="3273809162" sldId="2739"/>
            <ac:spMk id="79" creationId="{38CD0DFD-455C-04F7-826D-2F86EF1F403D}"/>
          </ac:spMkLst>
        </pc:spChg>
        <pc:spChg chg="mod">
          <ac:chgData name="Xin Luo" userId="82312ee5779919a4" providerId="LiveId" clId="{BFAFECF2-D5A2-CE40-878B-0F8AFFEBE31F}" dt="2024-08-25T04:22:53.369" v="8165" actId="20577"/>
          <ac:spMkLst>
            <pc:docMk/>
            <pc:sldMk cId="3273809162" sldId="2739"/>
            <ac:spMk id="80" creationId="{48DDACB2-4031-3D05-15DC-ADD8618BF069}"/>
          </ac:spMkLst>
        </pc:spChg>
        <pc:spChg chg="mod">
          <ac:chgData name="Xin Luo" userId="82312ee5779919a4" providerId="LiveId" clId="{BFAFECF2-D5A2-CE40-878B-0F8AFFEBE31F}" dt="2024-08-21T10:25:45.783" v="6852" actId="1036"/>
          <ac:spMkLst>
            <pc:docMk/>
            <pc:sldMk cId="3273809162" sldId="2739"/>
            <ac:spMk id="81" creationId="{ECC58A8B-A0B8-EF6B-04FC-1E09B8DFFE02}"/>
          </ac:spMkLst>
        </pc:spChg>
        <pc:spChg chg="mod">
          <ac:chgData name="Xin Luo" userId="82312ee5779919a4" providerId="LiveId" clId="{BFAFECF2-D5A2-CE40-878B-0F8AFFEBE31F}" dt="2024-08-21T10:25:45.783" v="6852" actId="1036"/>
          <ac:spMkLst>
            <pc:docMk/>
            <pc:sldMk cId="3273809162" sldId="2739"/>
            <ac:spMk id="82" creationId="{C98D71BB-BB0B-5CCC-B33E-8307585C1D9C}"/>
          </ac:spMkLst>
        </pc:spChg>
        <pc:spChg chg="mod">
          <ac:chgData name="Xin Luo" userId="82312ee5779919a4" providerId="LiveId" clId="{BFAFECF2-D5A2-CE40-878B-0F8AFFEBE31F}" dt="2024-08-21T10:25:45.783" v="6852" actId="1036"/>
          <ac:spMkLst>
            <pc:docMk/>
            <pc:sldMk cId="3273809162" sldId="2739"/>
            <ac:spMk id="83" creationId="{8470C89F-B5DA-20A2-D1C8-A4B56D650173}"/>
          </ac:spMkLst>
        </pc:spChg>
        <pc:spChg chg="mod">
          <ac:chgData name="Xin Luo" userId="82312ee5779919a4" providerId="LiveId" clId="{BFAFECF2-D5A2-CE40-878B-0F8AFFEBE31F}" dt="2024-08-21T10:25:45.783" v="6852" actId="1036"/>
          <ac:spMkLst>
            <pc:docMk/>
            <pc:sldMk cId="3273809162" sldId="2739"/>
            <ac:spMk id="84" creationId="{6ACDC358-CD80-4DD6-6828-E07179BFA854}"/>
          </ac:spMkLst>
        </pc:spChg>
        <pc:spChg chg="mod">
          <ac:chgData name="Xin Luo" userId="82312ee5779919a4" providerId="LiveId" clId="{BFAFECF2-D5A2-CE40-878B-0F8AFFEBE31F}" dt="2024-08-21T10:25:45.783" v="6852" actId="1036"/>
          <ac:spMkLst>
            <pc:docMk/>
            <pc:sldMk cId="3273809162" sldId="2739"/>
            <ac:spMk id="85" creationId="{92DFB14E-92E9-2C58-3201-0E62578C9885}"/>
          </ac:spMkLst>
        </pc:spChg>
        <pc:spChg chg="mod">
          <ac:chgData name="Xin Luo" userId="82312ee5779919a4" providerId="LiveId" clId="{BFAFECF2-D5A2-CE40-878B-0F8AFFEBE31F}" dt="2024-08-21T10:25:45.783" v="6852" actId="1036"/>
          <ac:spMkLst>
            <pc:docMk/>
            <pc:sldMk cId="3273809162" sldId="2739"/>
            <ac:spMk id="86" creationId="{23A06F8E-0308-A634-4FE7-1DA751D8B015}"/>
          </ac:spMkLst>
        </pc:spChg>
        <pc:grpChg chg="add mod">
          <ac:chgData name="Xin Luo" userId="82312ee5779919a4" providerId="LiveId" clId="{BFAFECF2-D5A2-CE40-878B-0F8AFFEBE31F}" dt="2024-08-21T10:25:35.812" v="6844" actId="1035"/>
          <ac:grpSpMkLst>
            <pc:docMk/>
            <pc:sldMk cId="3273809162" sldId="2739"/>
            <ac:grpSpMk id="25" creationId="{BA99F4DF-D4EB-7315-8BEC-4FF79C1B1406}"/>
          </ac:grpSpMkLst>
        </pc:grpChg>
        <pc:cxnChg chg="mod">
          <ac:chgData name="Xin Luo" userId="82312ee5779919a4" providerId="LiveId" clId="{BFAFECF2-D5A2-CE40-878B-0F8AFFEBE31F}" dt="2024-08-21T08:32:29.894" v="5138" actId="164"/>
          <ac:cxnSpMkLst>
            <pc:docMk/>
            <pc:sldMk cId="3273809162" sldId="2739"/>
            <ac:cxnSpMk id="87" creationId="{5FFF86D5-8FD9-69C0-3571-48D525420E5B}"/>
          </ac:cxnSpMkLst>
        </pc:cxnChg>
        <pc:cxnChg chg="mod">
          <ac:chgData name="Xin Luo" userId="82312ee5779919a4" providerId="LiveId" clId="{BFAFECF2-D5A2-CE40-878B-0F8AFFEBE31F}" dt="2024-08-21T08:32:29.894" v="5138" actId="164"/>
          <ac:cxnSpMkLst>
            <pc:docMk/>
            <pc:sldMk cId="3273809162" sldId="2739"/>
            <ac:cxnSpMk id="88" creationId="{CA219B1E-AC20-8390-2C30-3454C11BA254}"/>
          </ac:cxnSpMkLst>
        </pc:cxnChg>
        <pc:cxnChg chg="mod">
          <ac:chgData name="Xin Luo" userId="82312ee5779919a4" providerId="LiveId" clId="{BFAFECF2-D5A2-CE40-878B-0F8AFFEBE31F}" dt="2024-08-21T10:25:45.783" v="6852" actId="1036"/>
          <ac:cxnSpMkLst>
            <pc:docMk/>
            <pc:sldMk cId="3273809162" sldId="2739"/>
            <ac:cxnSpMk id="89" creationId="{A7A5BBC4-33B6-9227-158D-61A1CD6F5C2F}"/>
          </ac:cxnSpMkLst>
        </pc:cxnChg>
        <pc:cxnChg chg="mod">
          <ac:chgData name="Xin Luo" userId="82312ee5779919a4" providerId="LiveId" clId="{BFAFECF2-D5A2-CE40-878B-0F8AFFEBE31F}" dt="2024-08-21T10:25:45.783" v="6852" actId="1036"/>
          <ac:cxnSpMkLst>
            <pc:docMk/>
            <pc:sldMk cId="3273809162" sldId="2739"/>
            <ac:cxnSpMk id="90" creationId="{43D0CF01-5328-D78C-976F-656F89A2A292}"/>
          </ac:cxnSpMkLst>
        </pc:cxnChg>
        <pc:cxnChg chg="mod">
          <ac:chgData name="Xin Luo" userId="82312ee5779919a4" providerId="LiveId" clId="{BFAFECF2-D5A2-CE40-878B-0F8AFFEBE31F}" dt="2024-08-21T10:25:45.783" v="6852" actId="1036"/>
          <ac:cxnSpMkLst>
            <pc:docMk/>
            <pc:sldMk cId="3273809162" sldId="2739"/>
            <ac:cxnSpMk id="91" creationId="{822D563D-23F7-96BA-920B-DF11B0B5697D}"/>
          </ac:cxnSpMkLst>
        </pc:cxnChg>
        <pc:cxnChg chg="mod">
          <ac:chgData name="Xin Luo" userId="82312ee5779919a4" providerId="LiveId" clId="{BFAFECF2-D5A2-CE40-878B-0F8AFFEBE31F}" dt="2024-08-21T10:25:45.783" v="6852" actId="1036"/>
          <ac:cxnSpMkLst>
            <pc:docMk/>
            <pc:sldMk cId="3273809162" sldId="2739"/>
            <ac:cxnSpMk id="92" creationId="{DACB5B8C-76A2-2196-487F-3A5646149F8A}"/>
          </ac:cxnSpMkLst>
        </pc:cxnChg>
        <pc:cxnChg chg="mod">
          <ac:chgData name="Xin Luo" userId="82312ee5779919a4" providerId="LiveId" clId="{BFAFECF2-D5A2-CE40-878B-0F8AFFEBE31F}" dt="2024-08-21T10:25:45.783" v="6852" actId="1036"/>
          <ac:cxnSpMkLst>
            <pc:docMk/>
            <pc:sldMk cId="3273809162" sldId="2739"/>
            <ac:cxnSpMk id="93" creationId="{8111A502-DE45-155D-82A1-E6DD0FF45911}"/>
          </ac:cxnSpMkLst>
        </pc:cxnChg>
        <pc:cxnChg chg="mod">
          <ac:chgData name="Xin Luo" userId="82312ee5779919a4" providerId="LiveId" clId="{BFAFECF2-D5A2-CE40-878B-0F8AFFEBE31F}" dt="2024-08-21T08:32:43.997" v="5148" actId="14100"/>
          <ac:cxnSpMkLst>
            <pc:docMk/>
            <pc:sldMk cId="3273809162" sldId="2739"/>
            <ac:cxnSpMk id="94" creationId="{E60C69B5-A4B8-40DC-1931-2D189822B8DE}"/>
          </ac:cxnSpMkLst>
        </pc:cxnChg>
        <pc:cxnChg chg="mod">
          <ac:chgData name="Xin Luo" userId="82312ee5779919a4" providerId="LiveId" clId="{BFAFECF2-D5A2-CE40-878B-0F8AFFEBE31F}" dt="2024-08-21T10:25:45.783" v="6852" actId="1036"/>
          <ac:cxnSpMkLst>
            <pc:docMk/>
            <pc:sldMk cId="3273809162" sldId="2739"/>
            <ac:cxnSpMk id="95" creationId="{ABCB3AB6-F484-A0A1-181C-BF3F0D6853CA}"/>
          </ac:cxnSpMkLst>
        </pc:cxnChg>
        <pc:cxnChg chg="mod">
          <ac:chgData name="Xin Luo" userId="82312ee5779919a4" providerId="LiveId" clId="{BFAFECF2-D5A2-CE40-878B-0F8AFFEBE31F}" dt="2024-08-21T08:32:29.894" v="5138" actId="164"/>
          <ac:cxnSpMkLst>
            <pc:docMk/>
            <pc:sldMk cId="3273809162" sldId="2739"/>
            <ac:cxnSpMk id="96" creationId="{B2ED0FA7-9401-4DFB-3F2D-07BA83F3B359}"/>
          </ac:cxnSpMkLst>
        </pc:cxnChg>
      </pc:sldChg>
      <pc:sldChg chg="addSp delSp add del mod">
        <pc:chgData name="Xin Luo" userId="82312ee5779919a4" providerId="LiveId" clId="{BFAFECF2-D5A2-CE40-878B-0F8AFFEBE31F}" dt="2024-08-21T08:41:41.041" v="5323"/>
        <pc:sldMkLst>
          <pc:docMk/>
          <pc:sldMk cId="2695589778" sldId="2740"/>
        </pc:sldMkLst>
        <pc:spChg chg="add del">
          <ac:chgData name="Xin Luo" userId="82312ee5779919a4" providerId="LiveId" clId="{BFAFECF2-D5A2-CE40-878B-0F8AFFEBE31F}" dt="2024-08-21T08:41:39.858" v="5322" actId="478"/>
          <ac:spMkLst>
            <pc:docMk/>
            <pc:sldMk cId="2695589778" sldId="2740"/>
            <ac:spMk id="17" creationId="{9E05FFCA-3371-AF5C-381D-71D984055F5A}"/>
          </ac:spMkLst>
        </pc:spChg>
      </pc:sldChg>
      <pc:sldChg chg="addSp delSp modSp add mod modNotesTx">
        <pc:chgData name="Xin Luo" userId="82312ee5779919a4" providerId="LiveId" clId="{BFAFECF2-D5A2-CE40-878B-0F8AFFEBE31F}" dt="2024-08-25T05:42:00.785" v="8653" actId="20577"/>
        <pc:sldMkLst>
          <pc:docMk/>
          <pc:sldMk cId="4249011987" sldId="2740"/>
        </pc:sldMkLst>
        <pc:spChg chg="del mod">
          <ac:chgData name="Xin Luo" userId="82312ee5779919a4" providerId="LiveId" clId="{BFAFECF2-D5A2-CE40-878B-0F8AFFEBE31F}" dt="2024-08-21T08:42:22.497" v="5335"/>
          <ac:spMkLst>
            <pc:docMk/>
            <pc:sldMk cId="4249011987" sldId="2740"/>
            <ac:spMk id="5" creationId="{5D620AA7-9799-8B7E-B8E4-9E12103F1330}"/>
          </ac:spMkLst>
        </pc:spChg>
        <pc:spChg chg="add mod">
          <ac:chgData name="Xin Luo" userId="82312ee5779919a4" providerId="LiveId" clId="{BFAFECF2-D5A2-CE40-878B-0F8AFFEBE31F}" dt="2024-08-21T08:42:59.320" v="5347" actId="14100"/>
          <ac:spMkLst>
            <pc:docMk/>
            <pc:sldMk cId="4249011987" sldId="2740"/>
            <ac:spMk id="6" creationId="{593B675D-2F16-9BF9-8FFC-8EE653C0152A}"/>
          </ac:spMkLst>
        </pc:spChg>
        <pc:spChg chg="add del">
          <ac:chgData name="Xin Luo" userId="82312ee5779919a4" providerId="LiveId" clId="{BFAFECF2-D5A2-CE40-878B-0F8AFFEBE31F}" dt="2024-08-21T08:43:18.066" v="5353" actId="22"/>
          <ac:spMkLst>
            <pc:docMk/>
            <pc:sldMk cId="4249011987" sldId="2740"/>
            <ac:spMk id="8" creationId="{8FDD3E8F-7C53-C023-C1C7-CD27D098D955}"/>
          </ac:spMkLst>
        </pc:spChg>
        <pc:spChg chg="add mod">
          <ac:chgData name="Xin Luo" userId="82312ee5779919a4" providerId="LiveId" clId="{BFAFECF2-D5A2-CE40-878B-0F8AFFEBE31F}" dt="2024-08-21T08:44:40.918" v="5367" actId="164"/>
          <ac:spMkLst>
            <pc:docMk/>
            <pc:sldMk cId="4249011987" sldId="2740"/>
            <ac:spMk id="10" creationId="{9AE9F116-3D3D-760D-18AF-1778A201417A}"/>
          </ac:spMkLst>
        </pc:spChg>
        <pc:spChg chg="del">
          <ac:chgData name="Xin Luo" userId="82312ee5779919a4" providerId="LiveId" clId="{BFAFECF2-D5A2-CE40-878B-0F8AFFEBE31F}" dt="2024-08-21T08:41:51.701" v="5325" actId="478"/>
          <ac:spMkLst>
            <pc:docMk/>
            <pc:sldMk cId="4249011987" sldId="2740"/>
            <ac:spMk id="17" creationId="{9E05FFCA-3371-AF5C-381D-71D984055F5A}"/>
          </ac:spMkLst>
        </pc:spChg>
        <pc:spChg chg="mod">
          <ac:chgData name="Xin Luo" userId="82312ee5779919a4" providerId="LiveId" clId="{BFAFECF2-D5A2-CE40-878B-0F8AFFEBE31F}" dt="2024-08-22T04:00:40.461" v="6855" actId="20577"/>
          <ac:spMkLst>
            <pc:docMk/>
            <pc:sldMk cId="4249011987" sldId="2740"/>
            <ac:spMk id="18" creationId="{9D310AF3-A081-4032-01C0-C288D4F7AC53}"/>
          </ac:spMkLst>
        </pc:spChg>
        <pc:grpChg chg="add mod">
          <ac:chgData name="Xin Luo" userId="82312ee5779919a4" providerId="LiveId" clId="{BFAFECF2-D5A2-CE40-878B-0F8AFFEBE31F}" dt="2024-08-21T08:44:40.918" v="5367" actId="164"/>
          <ac:grpSpMkLst>
            <pc:docMk/>
            <pc:sldMk cId="4249011987" sldId="2740"/>
            <ac:grpSpMk id="11" creationId="{BE23C7B5-D277-7FE2-C74C-83CE69616FB8}"/>
          </ac:grpSpMkLst>
        </pc:grpChg>
        <pc:picChg chg="mod">
          <ac:chgData name="Xin Luo" userId="82312ee5779919a4" providerId="LiveId" clId="{BFAFECF2-D5A2-CE40-878B-0F8AFFEBE31F}" dt="2024-08-21T08:44:40.918" v="5367" actId="164"/>
          <ac:picMkLst>
            <pc:docMk/>
            <pc:sldMk cId="4249011987" sldId="2740"/>
            <ac:picMk id="2054" creationId="{FEC521F7-391C-8D20-C6CF-1D6C4F0AA32E}"/>
          </ac:picMkLst>
        </pc:picChg>
      </pc:sldChg>
      <pc:sldChg chg="delSp modSp add del mod">
        <pc:chgData name="Xin Luo" userId="82312ee5779919a4" providerId="LiveId" clId="{BFAFECF2-D5A2-CE40-878B-0F8AFFEBE31F}" dt="2024-08-21T10:12:53.230" v="6734" actId="2696"/>
        <pc:sldMkLst>
          <pc:docMk/>
          <pc:sldMk cId="1359908800" sldId="2741"/>
        </pc:sldMkLst>
        <pc:spChg chg="del">
          <ac:chgData name="Xin Luo" userId="82312ee5779919a4" providerId="LiveId" clId="{BFAFECF2-D5A2-CE40-878B-0F8AFFEBE31F}" dt="2024-08-21T10:12:14.345" v="6732" actId="478"/>
          <ac:spMkLst>
            <pc:docMk/>
            <pc:sldMk cId="1359908800" sldId="2741"/>
            <ac:spMk id="2" creationId="{631AADB6-C88A-D817-4683-FC087E4E240F}"/>
          </ac:spMkLst>
        </pc:spChg>
        <pc:spChg chg="del">
          <ac:chgData name="Xin Luo" userId="82312ee5779919a4" providerId="LiveId" clId="{BFAFECF2-D5A2-CE40-878B-0F8AFFEBE31F}" dt="2024-08-21T10:12:14.345" v="6732" actId="478"/>
          <ac:spMkLst>
            <pc:docMk/>
            <pc:sldMk cId="1359908800" sldId="2741"/>
            <ac:spMk id="5" creationId="{FCD10A89-5E0E-5D73-1D4F-9E11D943B29C}"/>
          </ac:spMkLst>
        </pc:spChg>
        <pc:spChg chg="mod">
          <ac:chgData name="Xin Luo" userId="82312ee5779919a4" providerId="LiveId" clId="{BFAFECF2-D5A2-CE40-878B-0F8AFFEBE31F}" dt="2024-08-21T10:12:20.038" v="6733" actId="14100"/>
          <ac:spMkLst>
            <pc:docMk/>
            <pc:sldMk cId="1359908800" sldId="2741"/>
            <ac:spMk id="6" creationId="{10943A92-9E22-44EA-2939-C64F8E264329}"/>
          </ac:spMkLst>
        </pc:spChg>
      </pc:sldChg>
      <pc:sldChg chg="delSp modSp add mod">
        <pc:chgData name="Xin Luo" userId="82312ee5779919a4" providerId="LiveId" clId="{BFAFECF2-D5A2-CE40-878B-0F8AFFEBE31F}" dt="2024-08-21T10:19:54.380" v="6784" actId="2710"/>
        <pc:sldMkLst>
          <pc:docMk/>
          <pc:sldMk cId="4207004688" sldId="2741"/>
        </pc:sldMkLst>
        <pc:spChg chg="mod">
          <ac:chgData name="Xin Luo" userId="82312ee5779919a4" providerId="LiveId" clId="{BFAFECF2-D5A2-CE40-878B-0F8AFFEBE31F}" dt="2024-08-21T10:17:44.133" v="6745" actId="1076"/>
          <ac:spMkLst>
            <pc:docMk/>
            <pc:sldMk cId="4207004688" sldId="2741"/>
            <ac:spMk id="2" creationId="{631AADB6-C88A-D817-4683-FC087E4E240F}"/>
          </ac:spMkLst>
        </pc:spChg>
        <pc:spChg chg="del">
          <ac:chgData name="Xin Luo" userId="82312ee5779919a4" providerId="LiveId" clId="{BFAFECF2-D5A2-CE40-878B-0F8AFFEBE31F}" dt="2024-08-21T10:17:40.701" v="6744" actId="478"/>
          <ac:spMkLst>
            <pc:docMk/>
            <pc:sldMk cId="4207004688" sldId="2741"/>
            <ac:spMk id="4" creationId="{814FF4E1-B17F-D4F8-E834-173BA3B0D059}"/>
          </ac:spMkLst>
        </pc:spChg>
        <pc:spChg chg="mod">
          <ac:chgData name="Xin Luo" userId="82312ee5779919a4" providerId="LiveId" clId="{BFAFECF2-D5A2-CE40-878B-0F8AFFEBE31F}" dt="2024-08-21T10:19:54.380" v="6784" actId="2710"/>
          <ac:spMkLst>
            <pc:docMk/>
            <pc:sldMk cId="4207004688" sldId="2741"/>
            <ac:spMk id="5" creationId="{FCD10A89-5E0E-5D73-1D4F-9E11D943B29C}"/>
          </ac:spMkLst>
        </pc:spChg>
        <pc:spChg chg="del">
          <ac:chgData name="Xin Luo" userId="82312ee5779919a4" providerId="LiveId" clId="{BFAFECF2-D5A2-CE40-878B-0F8AFFEBE31F}" dt="2024-08-21T10:17:40.701" v="6744" actId="478"/>
          <ac:spMkLst>
            <pc:docMk/>
            <pc:sldMk cId="4207004688" sldId="2741"/>
            <ac:spMk id="6" creationId="{10943A92-9E22-44EA-2939-C64F8E264329}"/>
          </ac:spMkLst>
        </pc:spChg>
      </pc:sldChg>
    </pc:docChg>
  </pc:docChgLst>
  <pc:docChgLst>
    <pc:chgData name="Xin Luo" userId="82312ee5779919a4" providerId="LiveId" clId="{B10D17D3-3A51-854C-A635-1C39A202C200}"/>
    <pc:docChg chg="undo custSel addSld delSld modSld sldOrd">
      <pc:chgData name="Xin Luo" userId="82312ee5779919a4" providerId="LiveId" clId="{B10D17D3-3A51-854C-A635-1C39A202C200}" dt="2023-03-04T03:51:10.104" v="4946" actId="20577"/>
      <pc:docMkLst>
        <pc:docMk/>
      </pc:docMkLst>
      <pc:sldChg chg="addSp delSp modSp mod">
        <pc:chgData name="Xin Luo" userId="82312ee5779919a4" providerId="LiveId" clId="{B10D17D3-3A51-854C-A635-1C39A202C200}" dt="2023-03-01T03:11:45.906" v="247"/>
        <pc:sldMkLst>
          <pc:docMk/>
          <pc:sldMk cId="1153920038" sldId="2206"/>
        </pc:sldMkLst>
        <pc:spChg chg="add del mod">
          <ac:chgData name="Xin Luo" userId="82312ee5779919a4" providerId="LiveId" clId="{B10D17D3-3A51-854C-A635-1C39A202C200}" dt="2023-03-01T03:11:45.906" v="247"/>
          <ac:spMkLst>
            <pc:docMk/>
            <pc:sldMk cId="1153920038" sldId="2206"/>
            <ac:spMk id="3" creationId="{CDA1AA74-21D7-AC4F-F87E-BA10B85B4942}"/>
          </ac:spMkLst>
        </pc:spChg>
        <pc:spChg chg="mod">
          <ac:chgData name="Xin Luo" userId="82312ee5779919a4" providerId="LiveId" clId="{B10D17D3-3A51-854C-A635-1C39A202C200}" dt="2023-03-01T03:11:44.178" v="244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addSp delSp modSp mod">
        <pc:chgData name="Xin Luo" userId="82312ee5779919a4" providerId="LiveId" clId="{B10D17D3-3A51-854C-A635-1C39A202C200}" dt="2023-03-01T03:11:54.462" v="258"/>
        <pc:sldMkLst>
          <pc:docMk/>
          <pc:sldMk cId="1576120367" sldId="2387"/>
        </pc:sldMkLst>
        <pc:spChg chg="mod">
          <ac:chgData name="Xin Luo" userId="82312ee5779919a4" providerId="LiveId" clId="{B10D17D3-3A51-854C-A635-1C39A202C200}" dt="2023-03-01T03:09:00.203" v="190"/>
          <ac:spMkLst>
            <pc:docMk/>
            <pc:sldMk cId="1576120367" sldId="2387"/>
            <ac:spMk id="4" creationId="{F68D6DC1-DB3F-EF57-57A3-A2B92CF0615B}"/>
          </ac:spMkLst>
        </pc:spChg>
        <pc:spChg chg="mod">
          <ac:chgData name="Xin Luo" userId="82312ee5779919a4" providerId="LiveId" clId="{B10D17D3-3A51-854C-A635-1C39A202C200}" dt="2023-03-01T03:11:52.198" v="254" actId="20577"/>
          <ac:spMkLst>
            <pc:docMk/>
            <pc:sldMk cId="1576120367" sldId="2387"/>
            <ac:spMk id="5" creationId="{5B42861C-BD96-F755-A471-270F194FDB31}"/>
          </ac:spMkLst>
        </pc:spChg>
        <pc:spChg chg="mod">
          <ac:chgData name="Xin Luo" userId="82312ee5779919a4" providerId="LiveId" clId="{B10D17D3-3A51-854C-A635-1C39A202C200}" dt="2023-03-01T03:08:52.221" v="189" actId="1076"/>
          <ac:spMkLst>
            <pc:docMk/>
            <pc:sldMk cId="1576120367" sldId="2387"/>
            <ac:spMk id="6" creationId="{00000000-0000-0000-0000-000000000000}"/>
          </ac:spMkLst>
        </pc:spChg>
        <pc:grpChg chg="add del mod">
          <ac:chgData name="Xin Luo" userId="82312ee5779919a4" providerId="LiveId" clId="{B10D17D3-3A51-854C-A635-1C39A202C200}" dt="2023-03-01T03:11:54.462" v="258"/>
          <ac:grpSpMkLst>
            <pc:docMk/>
            <pc:sldMk cId="1576120367" sldId="2387"/>
            <ac:grpSpMk id="2" creationId="{D75D16A1-CA22-97BE-7AC3-94ACAAC9786D}"/>
          </ac:grpSpMkLst>
        </pc:grpChg>
        <pc:grpChg chg="mod">
          <ac:chgData name="Xin Luo" userId="82312ee5779919a4" providerId="LiveId" clId="{B10D17D3-3A51-854C-A635-1C39A202C200}" dt="2023-03-01T03:11:53.530" v="256" actId="1076"/>
          <ac:grpSpMkLst>
            <pc:docMk/>
            <pc:sldMk cId="1576120367" sldId="2387"/>
            <ac:grpSpMk id="3" creationId="{12ED16A1-79B8-7DB1-1CC1-250B051BAD58}"/>
          </ac:grpSpMkLst>
        </pc:grpChg>
        <pc:grpChg chg="mod">
          <ac:chgData name="Xin Luo" userId="82312ee5779919a4" providerId="LiveId" clId="{B10D17D3-3A51-854C-A635-1C39A202C200}" dt="2023-03-01T03:11:52.612" v="255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addSp delSp modSp del mod">
        <pc:chgData name="Xin Luo" userId="82312ee5779919a4" providerId="LiveId" clId="{B10D17D3-3A51-854C-A635-1C39A202C200}" dt="2023-03-01T08:16:09.042" v="2803" actId="2696"/>
        <pc:sldMkLst>
          <pc:docMk/>
          <pc:sldMk cId="2688334957" sldId="2705"/>
        </pc:sldMkLst>
        <pc:spChg chg="del">
          <ac:chgData name="Xin Luo" userId="82312ee5779919a4" providerId="LiveId" clId="{B10D17D3-3A51-854C-A635-1C39A202C200}" dt="2023-03-01T03:12:41.405" v="315" actId="478"/>
          <ac:spMkLst>
            <pc:docMk/>
            <pc:sldMk cId="2688334957" sldId="2705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1T03:12:46.084" v="319" actId="20577"/>
          <ac:spMkLst>
            <pc:docMk/>
            <pc:sldMk cId="2688334957" sldId="2705"/>
            <ac:spMk id="3" creationId="{00000000-0000-0000-0000-000000000000}"/>
          </ac:spMkLst>
        </pc:spChg>
        <pc:spChg chg="add mod">
          <ac:chgData name="Xin Luo" userId="82312ee5779919a4" providerId="LiveId" clId="{B10D17D3-3A51-854C-A635-1C39A202C200}" dt="2023-03-01T07:04:04.047" v="1565" actId="1035"/>
          <ac:spMkLst>
            <pc:docMk/>
            <pc:sldMk cId="2688334957" sldId="2705"/>
            <ac:spMk id="4" creationId="{DFE91C0B-C9F8-3FEC-3419-2DE0C6E6DCB8}"/>
          </ac:spMkLst>
        </pc:spChg>
        <pc:spChg chg="mod">
          <ac:chgData name="Xin Luo" userId="82312ee5779919a4" providerId="LiveId" clId="{B10D17D3-3A51-854C-A635-1C39A202C200}" dt="2023-03-01T07:38:05.554" v="2285" actId="20577"/>
          <ac:spMkLst>
            <pc:docMk/>
            <pc:sldMk cId="2688334957" sldId="2705"/>
            <ac:spMk id="17" creationId="{9E05FFCA-3371-AF5C-381D-71D984055F5A}"/>
          </ac:spMkLst>
        </pc:spChg>
      </pc:sldChg>
      <pc:sldChg chg="modSp del mod">
        <pc:chgData name="Xin Luo" userId="82312ee5779919a4" providerId="LiveId" clId="{B10D17D3-3A51-854C-A635-1C39A202C200}" dt="2023-03-04T02:27:05.106" v="4323" actId="2696"/>
        <pc:sldMkLst>
          <pc:docMk/>
          <pc:sldMk cId="2464444856" sldId="2706"/>
        </pc:sldMkLst>
        <pc:spChg chg="mod">
          <ac:chgData name="Xin Luo" userId="82312ee5779919a4" providerId="LiveId" clId="{B10D17D3-3A51-854C-A635-1C39A202C200}" dt="2023-03-04T02:23:09.439" v="4164" actId="20577"/>
          <ac:spMkLst>
            <pc:docMk/>
            <pc:sldMk cId="2464444856" sldId="2706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1T03:13:11.029" v="347" actId="20577"/>
          <ac:spMkLst>
            <pc:docMk/>
            <pc:sldMk cId="2464444856" sldId="2706"/>
            <ac:spMk id="3" creationId="{00000000-0000-0000-0000-000000000000}"/>
          </ac:spMkLst>
        </pc:spChg>
        <pc:spChg chg="mod">
          <ac:chgData name="Xin Luo" userId="82312ee5779919a4" providerId="LiveId" clId="{B10D17D3-3A51-854C-A635-1C39A202C200}" dt="2023-03-04T02:21:10.399" v="4124" actId="20577"/>
          <ac:spMkLst>
            <pc:docMk/>
            <pc:sldMk cId="2464444856" sldId="2706"/>
            <ac:spMk id="17" creationId="{9E05FFCA-3371-AF5C-381D-71D984055F5A}"/>
          </ac:spMkLst>
        </pc:spChg>
      </pc:sldChg>
      <pc:sldChg chg="addSp delSp modSp mod">
        <pc:chgData name="Xin Luo" userId="82312ee5779919a4" providerId="LiveId" clId="{B10D17D3-3A51-854C-A635-1C39A202C200}" dt="2023-03-04T02:29:49.946" v="4367" actId="20577"/>
        <pc:sldMkLst>
          <pc:docMk/>
          <pc:sldMk cId="1602808061" sldId="2707"/>
        </pc:sldMkLst>
        <pc:spChg chg="mod">
          <ac:chgData name="Xin Luo" userId="82312ee5779919a4" providerId="LiveId" clId="{B10D17D3-3A51-854C-A635-1C39A202C200}" dt="2023-03-04T02:29:49.946" v="4367" actId="20577"/>
          <ac:spMkLst>
            <pc:docMk/>
            <pc:sldMk cId="1602808061" sldId="2707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1T03:19:53.815" v="779" actId="20577"/>
          <ac:spMkLst>
            <pc:docMk/>
            <pc:sldMk cId="1602808061" sldId="2707"/>
            <ac:spMk id="3" creationId="{00000000-0000-0000-0000-000000000000}"/>
          </ac:spMkLst>
        </pc:spChg>
        <pc:spChg chg="add del mod">
          <ac:chgData name="Xin Luo" userId="82312ee5779919a4" providerId="LiveId" clId="{B10D17D3-3A51-854C-A635-1C39A202C200}" dt="2023-03-01T03:14:57.021" v="452" actId="478"/>
          <ac:spMkLst>
            <pc:docMk/>
            <pc:sldMk cId="1602808061" sldId="2707"/>
            <ac:spMk id="4" creationId="{C75F9EA2-70CA-A73B-2653-99D35FD92005}"/>
          </ac:spMkLst>
        </pc:spChg>
        <pc:spChg chg="del mod">
          <ac:chgData name="Xin Luo" userId="82312ee5779919a4" providerId="LiveId" clId="{B10D17D3-3A51-854C-A635-1C39A202C200}" dt="2023-03-01T03:20:42.446" v="870" actId="478"/>
          <ac:spMkLst>
            <pc:docMk/>
            <pc:sldMk cId="1602808061" sldId="2707"/>
            <ac:spMk id="17" creationId="{9E05FFCA-3371-AF5C-381D-71D984055F5A}"/>
          </ac:spMkLst>
        </pc:spChg>
      </pc:sldChg>
      <pc:sldChg chg="modSp mod">
        <pc:chgData name="Xin Luo" userId="82312ee5779919a4" providerId="LiveId" clId="{B10D17D3-3A51-854C-A635-1C39A202C200}" dt="2023-03-01T07:00:50.646" v="1533" actId="14100"/>
        <pc:sldMkLst>
          <pc:docMk/>
          <pc:sldMk cId="2744383376" sldId="2711"/>
        </pc:sldMkLst>
        <pc:spChg chg="mod">
          <ac:chgData name="Xin Luo" userId="82312ee5779919a4" providerId="LiveId" clId="{B10D17D3-3A51-854C-A635-1C39A202C200}" dt="2023-03-01T07:00:50.646" v="1533" actId="14100"/>
          <ac:spMkLst>
            <pc:docMk/>
            <pc:sldMk cId="2744383376" sldId="2711"/>
            <ac:spMk id="18" creationId="{9D310AF3-A081-4032-01C0-C288D4F7AC53}"/>
          </ac:spMkLst>
        </pc:spChg>
      </pc:sldChg>
      <pc:sldChg chg="addSp delSp modSp mod">
        <pc:chgData name="Xin Luo" userId="82312ee5779919a4" providerId="LiveId" clId="{B10D17D3-3A51-854C-A635-1C39A202C200}" dt="2023-03-01T07:14:41.232" v="1940" actId="1035"/>
        <pc:sldMkLst>
          <pc:docMk/>
          <pc:sldMk cId="280619949" sldId="2714"/>
        </pc:sldMkLst>
        <pc:spChg chg="add del mod">
          <ac:chgData name="Xin Luo" userId="82312ee5779919a4" providerId="LiveId" clId="{B10D17D3-3A51-854C-A635-1C39A202C200}" dt="2023-03-01T07:06:29.970" v="1634" actId="478"/>
          <ac:spMkLst>
            <pc:docMk/>
            <pc:sldMk cId="280619949" sldId="2714"/>
            <ac:spMk id="4" creationId="{B2054973-49B5-A6EE-DB29-692209383346}"/>
          </ac:spMkLst>
        </pc:spChg>
        <pc:spChg chg="add del mod">
          <ac:chgData name="Xin Luo" userId="82312ee5779919a4" providerId="LiveId" clId="{B10D17D3-3A51-854C-A635-1C39A202C200}" dt="2023-03-01T07:06:28.039" v="1633" actId="478"/>
          <ac:spMkLst>
            <pc:docMk/>
            <pc:sldMk cId="280619949" sldId="2714"/>
            <ac:spMk id="6" creationId="{19C6484B-DCCB-D134-1A1F-AAFC33245462}"/>
          </ac:spMkLst>
        </pc:spChg>
        <pc:spChg chg="add mod">
          <ac:chgData name="Xin Luo" userId="82312ee5779919a4" providerId="LiveId" clId="{B10D17D3-3A51-854C-A635-1C39A202C200}" dt="2023-03-01T07:14:38.928" v="1938" actId="164"/>
          <ac:spMkLst>
            <pc:docMk/>
            <pc:sldMk cId="280619949" sldId="2714"/>
            <ac:spMk id="7" creationId="{EC866106-2882-0036-D683-EBAC443E2362}"/>
          </ac:spMkLst>
        </pc:spChg>
        <pc:spChg chg="add mod">
          <ac:chgData name="Xin Luo" userId="82312ee5779919a4" providerId="LiveId" clId="{B10D17D3-3A51-854C-A635-1C39A202C200}" dt="2023-03-01T07:14:38.928" v="1938" actId="164"/>
          <ac:spMkLst>
            <pc:docMk/>
            <pc:sldMk cId="280619949" sldId="2714"/>
            <ac:spMk id="8" creationId="{0A6B20F1-473E-9B37-69EF-0AD338B6CE5E}"/>
          </ac:spMkLst>
        </pc:spChg>
        <pc:grpChg chg="add mod">
          <ac:chgData name="Xin Luo" userId="82312ee5779919a4" providerId="LiveId" clId="{B10D17D3-3A51-854C-A635-1C39A202C200}" dt="2023-03-01T07:14:41.232" v="1940" actId="1035"/>
          <ac:grpSpMkLst>
            <pc:docMk/>
            <pc:sldMk cId="280619949" sldId="2714"/>
            <ac:grpSpMk id="9" creationId="{7C46DFDE-4B13-99B2-6717-B313A96CDC60}"/>
          </ac:grpSpMkLst>
        </pc:grpChg>
        <pc:picChg chg="mod">
          <ac:chgData name="Xin Luo" userId="82312ee5779919a4" providerId="LiveId" clId="{B10D17D3-3A51-854C-A635-1C39A202C200}" dt="2023-03-01T07:14:38.928" v="1938" actId="164"/>
          <ac:picMkLst>
            <pc:docMk/>
            <pc:sldMk cId="280619949" sldId="2714"/>
            <ac:picMk id="5" creationId="{0604E948-208D-161C-F579-7EA72A1F42DC}"/>
          </ac:picMkLst>
        </pc:picChg>
      </pc:sldChg>
      <pc:sldChg chg="modSp mod">
        <pc:chgData name="Xin Luo" userId="82312ee5779919a4" providerId="LiveId" clId="{B10D17D3-3A51-854C-A635-1C39A202C200}" dt="2023-03-01T06:46:02.276" v="991" actId="1076"/>
        <pc:sldMkLst>
          <pc:docMk/>
          <pc:sldMk cId="3852391939" sldId="2715"/>
        </pc:sldMkLst>
        <pc:spChg chg="mod">
          <ac:chgData name="Xin Luo" userId="82312ee5779919a4" providerId="LiveId" clId="{B10D17D3-3A51-854C-A635-1C39A202C200}" dt="2023-03-01T06:45:33.026" v="990" actId="113"/>
          <ac:spMkLst>
            <pc:docMk/>
            <pc:sldMk cId="3852391939" sldId="2715"/>
            <ac:spMk id="5" creationId="{FCD10A89-5E0E-5D73-1D4F-9E11D943B29C}"/>
          </ac:spMkLst>
        </pc:spChg>
        <pc:picChg chg="mod">
          <ac:chgData name="Xin Luo" userId="82312ee5779919a4" providerId="LiveId" clId="{B10D17D3-3A51-854C-A635-1C39A202C200}" dt="2023-03-01T06:46:02.276" v="991" actId="1076"/>
          <ac:picMkLst>
            <pc:docMk/>
            <pc:sldMk cId="3852391939" sldId="2715"/>
            <ac:picMk id="2050" creationId="{8F8FBDFD-CF37-F4FE-58FA-9350A0CDABC7}"/>
          </ac:picMkLst>
        </pc:picChg>
      </pc:sldChg>
      <pc:sldChg chg="addSp delSp modSp mod ord">
        <pc:chgData name="Xin Luo" userId="82312ee5779919a4" providerId="LiveId" clId="{B10D17D3-3A51-854C-A635-1C39A202C200}" dt="2023-03-01T07:52:13.787" v="2795" actId="113"/>
        <pc:sldMkLst>
          <pc:docMk/>
          <pc:sldMk cId="3026715585" sldId="2716"/>
        </pc:sldMkLst>
        <pc:spChg chg="mod">
          <ac:chgData name="Xin Luo" userId="82312ee5779919a4" providerId="LiveId" clId="{B10D17D3-3A51-854C-A635-1C39A202C200}" dt="2023-03-01T07:52:13.787" v="2795" actId="113"/>
          <ac:spMkLst>
            <pc:docMk/>
            <pc:sldMk cId="3026715585" sldId="2716"/>
            <ac:spMk id="4" creationId="{B31A8325-31D8-6F06-6D89-E39763C56875}"/>
          </ac:spMkLst>
        </pc:spChg>
        <pc:spChg chg="add">
          <ac:chgData name="Xin Luo" userId="82312ee5779919a4" providerId="LiveId" clId="{B10D17D3-3A51-854C-A635-1C39A202C200}" dt="2023-03-01T06:39:50.043" v="928"/>
          <ac:spMkLst>
            <pc:docMk/>
            <pc:sldMk cId="3026715585" sldId="2716"/>
            <ac:spMk id="5" creationId="{9FC3EA85-249E-1417-9BEE-658D18412D50}"/>
          </ac:spMkLst>
        </pc:spChg>
        <pc:spChg chg="add mod">
          <ac:chgData name="Xin Luo" userId="82312ee5779919a4" providerId="LiveId" clId="{B10D17D3-3A51-854C-A635-1C39A202C200}" dt="2023-03-01T06:50:38.874" v="1125" actId="20577"/>
          <ac:spMkLst>
            <pc:docMk/>
            <pc:sldMk cId="3026715585" sldId="2716"/>
            <ac:spMk id="6" creationId="{A742F445-FD1E-D792-ED2C-06B36B983C52}"/>
          </ac:spMkLst>
        </pc:spChg>
        <pc:spChg chg="del mod">
          <ac:chgData name="Xin Luo" userId="82312ee5779919a4" providerId="LiveId" clId="{B10D17D3-3A51-854C-A635-1C39A202C200}" dt="2023-03-01T06:34:22.687" v="924" actId="478"/>
          <ac:spMkLst>
            <pc:docMk/>
            <pc:sldMk cId="3026715585" sldId="2716"/>
            <ac:spMk id="17" creationId="{9E05FFCA-3371-AF5C-381D-71D984055F5A}"/>
          </ac:spMkLst>
        </pc:spChg>
        <pc:picChg chg="add mod">
          <ac:chgData name="Xin Luo" userId="82312ee5779919a4" providerId="LiveId" clId="{B10D17D3-3A51-854C-A635-1C39A202C200}" dt="2023-03-01T06:47:24.214" v="997" actId="1076"/>
          <ac:picMkLst>
            <pc:docMk/>
            <pc:sldMk cId="3026715585" sldId="2716"/>
            <ac:picMk id="1028" creationId="{66985166-168F-6888-A257-804014E303E4}"/>
          </ac:picMkLst>
        </pc:picChg>
      </pc:sldChg>
      <pc:sldChg chg="modSp mod">
        <pc:chgData name="Xin Luo" userId="82312ee5779919a4" providerId="LiveId" clId="{B10D17D3-3A51-854C-A635-1C39A202C200}" dt="2023-03-01T06:51:03.850" v="1134" actId="113"/>
        <pc:sldMkLst>
          <pc:docMk/>
          <pc:sldMk cId="4136986794" sldId="2717"/>
        </pc:sldMkLst>
        <pc:spChg chg="mod">
          <ac:chgData name="Xin Luo" userId="82312ee5779919a4" providerId="LiveId" clId="{B10D17D3-3A51-854C-A635-1C39A202C200}" dt="2023-03-01T06:51:03.850" v="1134" actId="113"/>
          <ac:spMkLst>
            <pc:docMk/>
            <pc:sldMk cId="4136986794" sldId="2717"/>
            <ac:spMk id="5" creationId="{FCD10A89-5E0E-5D73-1D4F-9E11D943B29C}"/>
          </ac:spMkLst>
        </pc:spChg>
        <pc:picChg chg="mod">
          <ac:chgData name="Xin Luo" userId="82312ee5779919a4" providerId="LiveId" clId="{B10D17D3-3A51-854C-A635-1C39A202C200}" dt="2023-03-01T06:50:48.055" v="1127" actId="1076"/>
          <ac:picMkLst>
            <pc:docMk/>
            <pc:sldMk cId="4136986794" sldId="2717"/>
            <ac:picMk id="6" creationId="{2260B411-AFF0-1E09-142B-45C9F88562F7}"/>
          </ac:picMkLst>
        </pc:picChg>
      </pc:sldChg>
      <pc:sldChg chg="modSp mod">
        <pc:chgData name="Xin Luo" userId="82312ee5779919a4" providerId="LiveId" clId="{B10D17D3-3A51-854C-A635-1C39A202C200}" dt="2023-03-01T07:36:29.598" v="2248" actId="14100"/>
        <pc:sldMkLst>
          <pc:docMk/>
          <pc:sldMk cId="1778017482" sldId="2718"/>
        </pc:sldMkLst>
        <pc:spChg chg="mod">
          <ac:chgData name="Xin Luo" userId="82312ee5779919a4" providerId="LiveId" clId="{B10D17D3-3A51-854C-A635-1C39A202C200}" dt="2023-03-01T06:51:18.514" v="1137" actId="255"/>
          <ac:spMkLst>
            <pc:docMk/>
            <pc:sldMk cId="1778017482" sldId="2718"/>
            <ac:spMk id="5" creationId="{FCD10A89-5E0E-5D73-1D4F-9E11D943B29C}"/>
          </ac:spMkLst>
        </pc:spChg>
        <pc:picChg chg="mod">
          <ac:chgData name="Xin Luo" userId="82312ee5779919a4" providerId="LiveId" clId="{B10D17D3-3A51-854C-A635-1C39A202C200}" dt="2023-03-01T07:36:29.598" v="2248" actId="14100"/>
          <ac:picMkLst>
            <pc:docMk/>
            <pc:sldMk cId="1778017482" sldId="2718"/>
            <ac:picMk id="3074" creationId="{3E8CF22C-6E5D-0AAE-1F79-795E8B77EEF7}"/>
          </ac:picMkLst>
        </pc:picChg>
      </pc:sldChg>
      <pc:sldChg chg="addSp modSp mod">
        <pc:chgData name="Xin Luo" userId="82312ee5779919a4" providerId="LiveId" clId="{B10D17D3-3A51-854C-A635-1C39A202C200}" dt="2023-03-04T03:02:31.854" v="4924" actId="20577"/>
        <pc:sldMkLst>
          <pc:docMk/>
          <pc:sldMk cId="1858913004" sldId="2719"/>
        </pc:sldMkLst>
        <pc:spChg chg="mod">
          <ac:chgData name="Xin Luo" userId="82312ee5779919a4" providerId="LiveId" clId="{B10D17D3-3A51-854C-A635-1C39A202C200}" dt="2023-03-04T02:35:39.622" v="4451" actId="1035"/>
          <ac:spMkLst>
            <pc:docMk/>
            <pc:sldMk cId="1858913004" sldId="2719"/>
            <ac:spMk id="2" creationId="{631AADB6-C88A-D817-4683-FC087E4E240F}"/>
          </ac:spMkLst>
        </pc:spChg>
        <pc:spChg chg="add mod">
          <ac:chgData name="Xin Luo" userId="82312ee5779919a4" providerId="LiveId" clId="{B10D17D3-3A51-854C-A635-1C39A202C200}" dt="2023-03-01T08:54:50.949" v="3823" actId="404"/>
          <ac:spMkLst>
            <pc:docMk/>
            <pc:sldMk cId="1858913004" sldId="2719"/>
            <ac:spMk id="4" creationId="{814FF4E1-B17F-D4F8-E834-173BA3B0D059}"/>
          </ac:spMkLst>
        </pc:spChg>
        <pc:spChg chg="mod">
          <ac:chgData name="Xin Luo" userId="82312ee5779919a4" providerId="LiveId" clId="{B10D17D3-3A51-854C-A635-1C39A202C200}" dt="2023-03-04T02:35:30.997" v="4439" actId="1038"/>
          <ac:spMkLst>
            <pc:docMk/>
            <pc:sldMk cId="1858913004" sldId="2719"/>
            <ac:spMk id="5" creationId="{FCD10A89-5E0E-5D73-1D4F-9E11D943B29C}"/>
          </ac:spMkLst>
        </pc:spChg>
        <pc:spChg chg="add mod">
          <ac:chgData name="Xin Luo" userId="82312ee5779919a4" providerId="LiveId" clId="{B10D17D3-3A51-854C-A635-1C39A202C200}" dt="2023-03-04T03:02:31.854" v="4924" actId="20577"/>
          <ac:spMkLst>
            <pc:docMk/>
            <pc:sldMk cId="1858913004" sldId="2719"/>
            <ac:spMk id="6" creationId="{10943A92-9E22-44EA-2939-C64F8E264329}"/>
          </ac:spMkLst>
        </pc:spChg>
      </pc:sldChg>
      <pc:sldChg chg="modSp del mod">
        <pc:chgData name="Xin Luo" userId="82312ee5779919a4" providerId="LiveId" clId="{B10D17D3-3A51-854C-A635-1C39A202C200}" dt="2023-03-01T06:31:51.569" v="913" actId="2696"/>
        <pc:sldMkLst>
          <pc:docMk/>
          <pc:sldMk cId="1410676903" sldId="2721"/>
        </pc:sldMkLst>
        <pc:spChg chg="mod">
          <ac:chgData name="Xin Luo" userId="82312ee5779919a4" providerId="LiveId" clId="{B10D17D3-3A51-854C-A635-1C39A202C200}" dt="2023-03-01T06:31:01.523" v="912" actId="1076"/>
          <ac:spMkLst>
            <pc:docMk/>
            <pc:sldMk cId="1410676903" sldId="2721"/>
            <ac:spMk id="9" creationId="{D5E43916-6543-2664-EE40-07ABFFB01F26}"/>
          </ac:spMkLst>
        </pc:spChg>
        <pc:picChg chg="mod">
          <ac:chgData name="Xin Luo" userId="82312ee5779919a4" providerId="LiveId" clId="{B10D17D3-3A51-854C-A635-1C39A202C200}" dt="2023-03-01T06:30:57.904" v="911" actId="1076"/>
          <ac:picMkLst>
            <pc:docMk/>
            <pc:sldMk cId="1410676903" sldId="2721"/>
            <ac:picMk id="8" creationId="{BA45F6EA-D51F-F9F8-F33E-5E3217612D76}"/>
          </ac:picMkLst>
        </pc:picChg>
      </pc:sldChg>
      <pc:sldChg chg="addSp delSp modSp add mod">
        <pc:chgData name="Xin Luo" userId="82312ee5779919a4" providerId="LiveId" clId="{B10D17D3-3A51-854C-A635-1C39A202C200}" dt="2023-03-01T07:37:11.730" v="2251" actId="478"/>
        <pc:sldMkLst>
          <pc:docMk/>
          <pc:sldMk cId="295872025" sldId="2722"/>
        </pc:sldMkLst>
        <pc:spChg chg="add del mod">
          <ac:chgData name="Xin Luo" userId="82312ee5779919a4" providerId="LiveId" clId="{B10D17D3-3A51-854C-A635-1C39A202C200}" dt="2023-03-01T07:37:11.730" v="2251" actId="478"/>
          <ac:spMkLst>
            <pc:docMk/>
            <pc:sldMk cId="295872025" sldId="2722"/>
            <ac:spMk id="2" creationId="{1B26B48C-9811-89AB-3B65-3E6557BF8546}"/>
          </ac:spMkLst>
        </pc:spChg>
        <pc:spChg chg="mod">
          <ac:chgData name="Xin Luo" userId="82312ee5779919a4" providerId="LiveId" clId="{B10D17D3-3A51-854C-A635-1C39A202C200}" dt="2023-03-01T03:12:16.184" v="288" actId="20577"/>
          <ac:spMkLst>
            <pc:docMk/>
            <pc:sldMk cId="295872025" sldId="2722"/>
            <ac:spMk id="12" creationId="{00000000-0000-0000-0000-000000000000}"/>
          </ac:spMkLst>
        </pc:spChg>
        <pc:spChg chg="mod">
          <ac:chgData name="Xin Luo" userId="82312ee5779919a4" providerId="LiveId" clId="{B10D17D3-3A51-854C-A635-1C39A202C200}" dt="2023-03-01T03:21:17.754" v="890" actId="20577"/>
          <ac:spMkLst>
            <pc:docMk/>
            <pc:sldMk cId="295872025" sldId="2722"/>
            <ac:spMk id="14" creationId="{00000000-0000-0000-0000-000000000000}"/>
          </ac:spMkLst>
        </pc:spChg>
        <pc:spChg chg="mod">
          <ac:chgData name="Xin Luo" userId="82312ee5779919a4" providerId="LiveId" clId="{B10D17D3-3A51-854C-A635-1C39A202C200}" dt="2023-03-01T07:37:07.662" v="2249" actId="1076"/>
          <ac:spMkLst>
            <pc:docMk/>
            <pc:sldMk cId="295872025" sldId="2722"/>
            <ac:spMk id="19" creationId="{00000000-0000-0000-0000-000000000000}"/>
          </ac:spMkLst>
        </pc:spChg>
      </pc:sldChg>
      <pc:sldChg chg="add del">
        <pc:chgData name="Xin Luo" userId="82312ee5779919a4" providerId="LiveId" clId="{B10D17D3-3A51-854C-A635-1C39A202C200}" dt="2023-03-01T03:11:46.236" v="248"/>
        <pc:sldMkLst>
          <pc:docMk/>
          <pc:sldMk cId="3482772982" sldId="2722"/>
        </pc:sldMkLst>
      </pc:sldChg>
      <pc:sldChg chg="addSp delSp modSp add mod ord">
        <pc:chgData name="Xin Luo" userId="82312ee5779919a4" providerId="LiveId" clId="{B10D17D3-3A51-854C-A635-1C39A202C200}" dt="2023-03-01T07:02:34.534" v="1561" actId="1035"/>
        <pc:sldMkLst>
          <pc:docMk/>
          <pc:sldMk cId="769179569" sldId="2723"/>
        </pc:sldMkLst>
        <pc:spChg chg="del">
          <ac:chgData name="Xin Luo" userId="82312ee5779919a4" providerId="LiveId" clId="{B10D17D3-3A51-854C-A635-1C39A202C200}" dt="2023-03-01T06:32:32.946" v="917" actId="478"/>
          <ac:spMkLst>
            <pc:docMk/>
            <pc:sldMk cId="769179569" sldId="2723"/>
            <ac:spMk id="4" creationId="{B31A8325-31D8-6F06-6D89-E39763C56875}"/>
          </ac:spMkLst>
        </pc:spChg>
        <pc:spChg chg="mod">
          <ac:chgData name="Xin Luo" userId="82312ee5779919a4" providerId="LiveId" clId="{B10D17D3-3A51-854C-A635-1C39A202C200}" dt="2023-03-01T07:02:34.534" v="1561" actId="1035"/>
          <ac:spMkLst>
            <pc:docMk/>
            <pc:sldMk cId="769179569" sldId="2723"/>
            <ac:spMk id="17" creationId="{9E05FFCA-3371-AF5C-381D-71D984055F5A}"/>
          </ac:spMkLst>
        </pc:spChg>
        <pc:picChg chg="add mod">
          <ac:chgData name="Xin Luo" userId="82312ee5779919a4" providerId="LiveId" clId="{B10D17D3-3A51-854C-A635-1C39A202C200}" dt="2023-03-01T06:33:34.384" v="922" actId="1076"/>
          <ac:picMkLst>
            <pc:docMk/>
            <pc:sldMk cId="769179569" sldId="2723"/>
            <ac:picMk id="6" creationId="{E48B3BDE-9687-B26A-07FC-D08825F4C5C7}"/>
          </ac:picMkLst>
        </pc:picChg>
      </pc:sldChg>
      <pc:sldChg chg="addSp delSp modSp add del mod">
        <pc:chgData name="Xin Luo" userId="82312ee5779919a4" providerId="LiveId" clId="{B10D17D3-3A51-854C-A635-1C39A202C200}" dt="2023-03-04T02:00:43.985" v="3977" actId="2696"/>
        <pc:sldMkLst>
          <pc:docMk/>
          <pc:sldMk cId="2179406886" sldId="2724"/>
        </pc:sldMkLst>
        <pc:spChg chg="del">
          <ac:chgData name="Xin Luo" userId="82312ee5779919a4" providerId="LiveId" clId="{B10D17D3-3A51-854C-A635-1C39A202C200}" dt="2023-03-01T06:52:19.045" v="1173" actId="478"/>
          <ac:spMkLst>
            <pc:docMk/>
            <pc:sldMk cId="2179406886" sldId="2724"/>
            <ac:spMk id="4" creationId="{58EE51E5-8ACA-984C-6E8D-F8AA658223AD}"/>
          </ac:spMkLst>
        </pc:spChg>
        <pc:spChg chg="del mod">
          <ac:chgData name="Xin Luo" userId="82312ee5779919a4" providerId="LiveId" clId="{B10D17D3-3A51-854C-A635-1C39A202C200}" dt="2023-03-01T06:52:23.892" v="1175" actId="478"/>
          <ac:spMkLst>
            <pc:docMk/>
            <pc:sldMk cId="2179406886" sldId="2724"/>
            <ac:spMk id="5" creationId="{7F4897FB-F086-F339-A15F-A899143C7919}"/>
          </ac:spMkLst>
        </pc:spChg>
        <pc:spChg chg="del">
          <ac:chgData name="Xin Luo" userId="82312ee5779919a4" providerId="LiveId" clId="{B10D17D3-3A51-854C-A635-1C39A202C200}" dt="2023-03-01T06:52:17.227" v="1172" actId="478"/>
          <ac:spMkLst>
            <pc:docMk/>
            <pc:sldMk cId="2179406886" sldId="2724"/>
            <ac:spMk id="6" creationId="{7ED1482E-3610-E252-0E80-41B202D30E30}"/>
          </ac:spMkLst>
        </pc:spChg>
        <pc:spChg chg="add mod">
          <ac:chgData name="Xin Luo" userId="82312ee5779919a4" providerId="LiveId" clId="{B10D17D3-3A51-854C-A635-1C39A202C200}" dt="2023-03-01T06:59:49.895" v="1509" actId="1035"/>
          <ac:spMkLst>
            <pc:docMk/>
            <pc:sldMk cId="2179406886" sldId="2724"/>
            <ac:spMk id="7" creationId="{CCA3837E-1D09-5134-A225-250CEF7F9C13}"/>
          </ac:spMkLst>
        </pc:spChg>
        <pc:picChg chg="del">
          <ac:chgData name="Xin Luo" userId="82312ee5779919a4" providerId="LiveId" clId="{B10D17D3-3A51-854C-A635-1C39A202C200}" dt="2023-03-01T06:52:12.055" v="1170" actId="478"/>
          <ac:picMkLst>
            <pc:docMk/>
            <pc:sldMk cId="2179406886" sldId="2724"/>
            <ac:picMk id="5124" creationId="{D17BE6F3-1008-2FC6-54D2-736C673B73E8}"/>
          </ac:picMkLst>
        </pc:picChg>
        <pc:picChg chg="mod">
          <ac:chgData name="Xin Luo" userId="82312ee5779919a4" providerId="LiveId" clId="{B10D17D3-3A51-854C-A635-1C39A202C200}" dt="2023-03-01T06:59:51.894" v="1510" actId="1076"/>
          <ac:picMkLst>
            <pc:docMk/>
            <pc:sldMk cId="2179406886" sldId="2724"/>
            <ac:picMk id="5126" creationId="{EBB0C876-4E86-C2ED-5EE6-3B2BD26768B9}"/>
          </ac:picMkLst>
        </pc:picChg>
        <pc:picChg chg="del">
          <ac:chgData name="Xin Luo" userId="82312ee5779919a4" providerId="LiveId" clId="{B10D17D3-3A51-854C-A635-1C39A202C200}" dt="2023-03-01T06:52:15.250" v="1171" actId="478"/>
          <ac:picMkLst>
            <pc:docMk/>
            <pc:sldMk cId="2179406886" sldId="2724"/>
            <ac:picMk id="5128" creationId="{59C29F54-F731-6EBD-ECA9-847BE3563121}"/>
          </ac:picMkLst>
        </pc:picChg>
      </pc:sldChg>
      <pc:sldChg chg="addSp delSp modSp add mod">
        <pc:chgData name="Xin Luo" userId="82312ee5779919a4" providerId="LiveId" clId="{B10D17D3-3A51-854C-A635-1C39A202C200}" dt="2023-03-04T02:34:13.611" v="4393" actId="1035"/>
        <pc:sldMkLst>
          <pc:docMk/>
          <pc:sldMk cId="57442970" sldId="2725"/>
        </pc:sldMkLst>
        <pc:spChg chg="mod">
          <ac:chgData name="Xin Luo" userId="82312ee5779919a4" providerId="LiveId" clId="{B10D17D3-3A51-854C-A635-1C39A202C200}" dt="2023-03-04T02:32:01.973" v="4385" actId="403"/>
          <ac:spMkLst>
            <pc:docMk/>
            <pc:sldMk cId="57442970" sldId="2725"/>
            <ac:spMk id="2" creationId="{631AADB6-C88A-D817-4683-FC087E4E240F}"/>
          </ac:spMkLst>
        </pc:spChg>
        <pc:spChg chg="add del mod">
          <ac:chgData name="Xin Luo" userId="82312ee5779919a4" providerId="LiveId" clId="{B10D17D3-3A51-854C-A635-1C39A202C200}" dt="2023-03-01T07:09:00.564" v="1684" actId="478"/>
          <ac:spMkLst>
            <pc:docMk/>
            <pc:sldMk cId="57442970" sldId="2725"/>
            <ac:spMk id="4" creationId="{6E0E7525-DD48-9BE0-AA55-4AB1B5AB0AF8}"/>
          </ac:spMkLst>
        </pc:spChg>
        <pc:spChg chg="add del mod">
          <ac:chgData name="Xin Luo" userId="82312ee5779919a4" providerId="LiveId" clId="{B10D17D3-3A51-854C-A635-1C39A202C200}" dt="2023-03-01T07:51:00.839" v="2794" actId="478"/>
          <ac:spMkLst>
            <pc:docMk/>
            <pc:sldMk cId="57442970" sldId="2725"/>
            <ac:spMk id="4" creationId="{7154FD73-ECDF-6A1F-E3C5-6D6473CC5410}"/>
          </ac:spMkLst>
        </pc:spChg>
        <pc:spChg chg="add mod">
          <ac:chgData name="Xin Luo" userId="82312ee5779919a4" providerId="LiveId" clId="{B10D17D3-3A51-854C-A635-1C39A202C200}" dt="2023-03-01T07:14:15.793" v="1936" actId="1035"/>
          <ac:spMkLst>
            <pc:docMk/>
            <pc:sldMk cId="57442970" sldId="2725"/>
            <ac:spMk id="7" creationId="{62959DC6-89B8-A589-6622-E3331C39FC3C}"/>
          </ac:spMkLst>
        </pc:spChg>
        <pc:picChg chg="add mod">
          <ac:chgData name="Xin Luo" userId="82312ee5779919a4" providerId="LiveId" clId="{B10D17D3-3A51-854C-A635-1C39A202C200}" dt="2023-03-04T02:34:13.611" v="4393" actId="1035"/>
          <ac:picMkLst>
            <pc:docMk/>
            <pc:sldMk cId="57442970" sldId="2725"/>
            <ac:picMk id="6" creationId="{9183A3DA-EFC1-4E1A-414F-651FFAB091D0}"/>
          </ac:picMkLst>
        </pc:picChg>
      </pc:sldChg>
      <pc:sldChg chg="add del">
        <pc:chgData name="Xin Luo" userId="82312ee5779919a4" providerId="LiveId" clId="{B10D17D3-3A51-854C-A635-1C39A202C200}" dt="2023-03-01T07:05:06.405" v="1598"/>
        <pc:sldMkLst>
          <pc:docMk/>
          <pc:sldMk cId="4175269822" sldId="2725"/>
        </pc:sldMkLst>
      </pc:sldChg>
      <pc:sldChg chg="add del">
        <pc:chgData name="Xin Luo" userId="82312ee5779919a4" providerId="LiveId" clId="{B10D17D3-3A51-854C-A635-1C39A202C200}" dt="2023-03-01T07:33:58.417" v="1999" actId="2696"/>
        <pc:sldMkLst>
          <pc:docMk/>
          <pc:sldMk cId="2037340697" sldId="2726"/>
        </pc:sldMkLst>
      </pc:sldChg>
      <pc:sldChg chg="modSp add del mod">
        <pc:chgData name="Xin Luo" userId="82312ee5779919a4" providerId="LiveId" clId="{B10D17D3-3A51-854C-A635-1C39A202C200}" dt="2023-03-01T07:37:39.242" v="2283" actId="2696"/>
        <pc:sldMkLst>
          <pc:docMk/>
          <pc:sldMk cId="2258735290" sldId="2726"/>
        </pc:sldMkLst>
        <pc:spChg chg="mod">
          <ac:chgData name="Xin Luo" userId="82312ee5779919a4" providerId="LiveId" clId="{B10D17D3-3A51-854C-A635-1C39A202C200}" dt="2023-03-01T07:37:23.915" v="2262" actId="20577"/>
          <ac:spMkLst>
            <pc:docMk/>
            <pc:sldMk cId="2258735290" sldId="2726"/>
            <ac:spMk id="12" creationId="{00000000-0000-0000-0000-000000000000}"/>
          </ac:spMkLst>
        </pc:spChg>
        <pc:spChg chg="mod">
          <ac:chgData name="Xin Luo" userId="82312ee5779919a4" providerId="LiveId" clId="{B10D17D3-3A51-854C-A635-1C39A202C200}" dt="2023-03-01T07:37:34.195" v="2282" actId="20577"/>
          <ac:spMkLst>
            <pc:docMk/>
            <pc:sldMk cId="2258735290" sldId="2726"/>
            <ac:spMk id="14" creationId="{00000000-0000-0000-0000-000000000000}"/>
          </ac:spMkLst>
        </pc:spChg>
      </pc:sldChg>
      <pc:sldChg chg="modSp add mod">
        <pc:chgData name="Xin Luo" userId="82312ee5779919a4" providerId="LiveId" clId="{B10D17D3-3A51-854C-A635-1C39A202C200}" dt="2023-03-04T02:20:01.519" v="4120" actId="113"/>
        <pc:sldMkLst>
          <pc:docMk/>
          <pc:sldMk cId="4114066566" sldId="2726"/>
        </pc:sldMkLst>
        <pc:spChg chg="mod">
          <ac:chgData name="Xin Luo" userId="82312ee5779919a4" providerId="LiveId" clId="{B10D17D3-3A51-854C-A635-1C39A202C200}" dt="2023-03-01T07:41:27.034" v="2495" actId="1035"/>
          <ac:spMkLst>
            <pc:docMk/>
            <pc:sldMk cId="4114066566" sldId="2726"/>
            <ac:spMk id="4" creationId="{DFE91C0B-C9F8-3FEC-3419-2DE0C6E6DCB8}"/>
          </ac:spMkLst>
        </pc:spChg>
        <pc:spChg chg="mod">
          <ac:chgData name="Xin Luo" userId="82312ee5779919a4" providerId="LiveId" clId="{B10D17D3-3A51-854C-A635-1C39A202C200}" dt="2023-03-04T02:20:01.519" v="4120" actId="113"/>
          <ac:spMkLst>
            <pc:docMk/>
            <pc:sldMk cId="4114066566" sldId="2726"/>
            <ac:spMk id="17" creationId="{9E05FFCA-3371-AF5C-381D-71D984055F5A}"/>
          </ac:spMkLst>
        </pc:spChg>
      </pc:sldChg>
      <pc:sldChg chg="addSp delSp modSp add mod ord">
        <pc:chgData name="Xin Luo" userId="82312ee5779919a4" providerId="LiveId" clId="{B10D17D3-3A51-854C-A635-1C39A202C200}" dt="2023-03-04T02:22:49.634" v="4156" actId="20577"/>
        <pc:sldMkLst>
          <pc:docMk/>
          <pc:sldMk cId="623131075" sldId="2727"/>
        </pc:sldMkLst>
        <pc:spChg chg="add del mod">
          <ac:chgData name="Xin Luo" userId="82312ee5779919a4" providerId="LiveId" clId="{B10D17D3-3A51-854C-A635-1C39A202C200}" dt="2023-03-04T02:21:43.886" v="4131" actId="478"/>
          <ac:spMkLst>
            <pc:docMk/>
            <pc:sldMk cId="623131075" sldId="2727"/>
            <ac:spMk id="5" creationId="{913214EF-BBA3-95BD-757D-C451E214DD76}"/>
          </ac:spMkLst>
        </pc:spChg>
        <pc:spChg chg="mod">
          <ac:chgData name="Xin Luo" userId="82312ee5779919a4" providerId="LiveId" clId="{B10D17D3-3A51-854C-A635-1C39A202C200}" dt="2023-03-04T02:22:49.634" v="4156" actId="20577"/>
          <ac:spMkLst>
            <pc:docMk/>
            <pc:sldMk cId="623131075" sldId="2727"/>
            <ac:spMk id="17" creationId="{9E05FFCA-3371-AF5C-381D-71D984055F5A}"/>
          </ac:spMkLst>
        </pc:spChg>
      </pc:sldChg>
      <pc:sldChg chg="addSp delSp modSp add mod">
        <pc:chgData name="Xin Luo" userId="82312ee5779919a4" providerId="LiveId" clId="{B10D17D3-3A51-854C-A635-1C39A202C200}" dt="2023-03-04T02:25:34.886" v="4245" actId="113"/>
        <pc:sldMkLst>
          <pc:docMk/>
          <pc:sldMk cId="1683372320" sldId="2728"/>
        </pc:sldMkLst>
        <pc:spChg chg="mod">
          <ac:chgData name="Xin Luo" userId="82312ee5779919a4" providerId="LiveId" clId="{B10D17D3-3A51-854C-A635-1C39A202C200}" dt="2023-03-01T08:15:30.267" v="2797" actId="2711"/>
          <ac:spMkLst>
            <pc:docMk/>
            <pc:sldMk cId="1683372320" sldId="2728"/>
            <ac:spMk id="3" creationId="{00000000-0000-0000-0000-000000000000}"/>
          </ac:spMkLst>
        </pc:spChg>
        <pc:spChg chg="mod">
          <ac:chgData name="Xin Luo" userId="82312ee5779919a4" providerId="LiveId" clId="{B10D17D3-3A51-854C-A635-1C39A202C200}" dt="2023-03-04T02:15:35.388" v="4029" actId="20577"/>
          <ac:spMkLst>
            <pc:docMk/>
            <pc:sldMk cId="1683372320" sldId="2728"/>
            <ac:spMk id="4" creationId="{DFE91C0B-C9F8-3FEC-3419-2DE0C6E6DCB8}"/>
          </ac:spMkLst>
        </pc:spChg>
        <pc:spChg chg="add del mod">
          <ac:chgData name="Xin Luo" userId="82312ee5779919a4" providerId="LiveId" clId="{B10D17D3-3A51-854C-A635-1C39A202C200}" dt="2023-03-04T02:23:31.141" v="4167" actId="478"/>
          <ac:spMkLst>
            <pc:docMk/>
            <pc:sldMk cId="1683372320" sldId="2728"/>
            <ac:spMk id="5" creationId="{1B0BE935-AC9C-D1EE-AD6A-7C386013DA7C}"/>
          </ac:spMkLst>
        </pc:spChg>
        <pc:spChg chg="add mod">
          <ac:chgData name="Xin Luo" userId="82312ee5779919a4" providerId="LiveId" clId="{B10D17D3-3A51-854C-A635-1C39A202C200}" dt="2023-03-04T02:25:34.886" v="4245" actId="113"/>
          <ac:spMkLst>
            <pc:docMk/>
            <pc:sldMk cId="1683372320" sldId="2728"/>
            <ac:spMk id="6" creationId="{2CCD6DA1-1437-AB5B-BCA8-405D548B2FB8}"/>
          </ac:spMkLst>
        </pc:spChg>
        <pc:spChg chg="add del mod">
          <ac:chgData name="Xin Luo" userId="82312ee5779919a4" providerId="LiveId" clId="{B10D17D3-3A51-854C-A635-1C39A202C200}" dt="2023-03-04T02:23:31.141" v="4167" actId="478"/>
          <ac:spMkLst>
            <pc:docMk/>
            <pc:sldMk cId="1683372320" sldId="2728"/>
            <ac:spMk id="7" creationId="{8A9C6DE8-75E5-EEB7-75DA-B8E0E87A7508}"/>
          </ac:spMkLst>
        </pc:spChg>
        <pc:spChg chg="del mod">
          <ac:chgData name="Xin Luo" userId="82312ee5779919a4" providerId="LiveId" clId="{B10D17D3-3A51-854C-A635-1C39A202C200}" dt="2023-03-04T02:15:38.307" v="4030" actId="478"/>
          <ac:spMkLst>
            <pc:docMk/>
            <pc:sldMk cId="1683372320" sldId="2728"/>
            <ac:spMk id="17" creationId="{9E05FFCA-3371-AF5C-381D-71D984055F5A}"/>
          </ac:spMkLst>
        </pc:spChg>
      </pc:sldChg>
      <pc:sldChg chg="delSp modSp add mod">
        <pc:chgData name="Xin Luo" userId="82312ee5779919a4" providerId="LiveId" clId="{B10D17D3-3A51-854C-A635-1C39A202C200}" dt="2023-03-04T02:52:21.019" v="4898" actId="20577"/>
        <pc:sldMkLst>
          <pc:docMk/>
          <pc:sldMk cId="240261692" sldId="2729"/>
        </pc:sldMkLst>
        <pc:spChg chg="mod">
          <ac:chgData name="Xin Luo" userId="82312ee5779919a4" providerId="LiveId" clId="{B10D17D3-3A51-854C-A635-1C39A202C200}" dt="2023-03-01T08:35:17.222" v="2819" actId="20577"/>
          <ac:spMkLst>
            <pc:docMk/>
            <pc:sldMk cId="240261692" sldId="2729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4T02:52:21.019" v="4898" actId="20577"/>
          <ac:spMkLst>
            <pc:docMk/>
            <pc:sldMk cId="240261692" sldId="2729"/>
            <ac:spMk id="5" creationId="{FCD10A89-5E0E-5D73-1D4F-9E11D943B29C}"/>
          </ac:spMkLst>
        </pc:spChg>
        <pc:picChg chg="del">
          <ac:chgData name="Xin Luo" userId="82312ee5779919a4" providerId="LiveId" clId="{B10D17D3-3A51-854C-A635-1C39A202C200}" dt="2023-03-01T08:35:20.583" v="2820" actId="478"/>
          <ac:picMkLst>
            <pc:docMk/>
            <pc:sldMk cId="240261692" sldId="2729"/>
            <ac:picMk id="3074" creationId="{3E8CF22C-6E5D-0AAE-1F79-795E8B77EEF7}"/>
          </ac:picMkLst>
        </pc:picChg>
      </pc:sldChg>
      <pc:sldChg chg="delSp add mod">
        <pc:chgData name="Xin Luo" userId="82312ee5779919a4" providerId="LiveId" clId="{B10D17D3-3A51-854C-A635-1C39A202C200}" dt="2023-03-04T02:21:28.084" v="4127" actId="478"/>
        <pc:sldMkLst>
          <pc:docMk/>
          <pc:sldMk cId="736914780" sldId="2730"/>
        </pc:sldMkLst>
        <pc:spChg chg="del">
          <ac:chgData name="Xin Luo" userId="82312ee5779919a4" providerId="LiveId" clId="{B10D17D3-3A51-854C-A635-1C39A202C200}" dt="2023-03-04T02:21:28.084" v="4127" actId="478"/>
          <ac:spMkLst>
            <pc:docMk/>
            <pc:sldMk cId="736914780" sldId="2730"/>
            <ac:spMk id="5" creationId="{913214EF-BBA3-95BD-757D-C451E214DD76}"/>
          </ac:spMkLst>
        </pc:spChg>
      </pc:sldChg>
      <pc:sldChg chg="addSp delSp modSp add mod">
        <pc:chgData name="Xin Luo" userId="82312ee5779919a4" providerId="LiveId" clId="{B10D17D3-3A51-854C-A635-1C39A202C200}" dt="2023-03-04T03:51:10.104" v="4946" actId="20577"/>
        <pc:sldMkLst>
          <pc:docMk/>
          <pc:sldMk cId="3309691984" sldId="2731"/>
        </pc:sldMkLst>
        <pc:spChg chg="add del mod">
          <ac:chgData name="Xin Luo" userId="82312ee5779919a4" providerId="LiveId" clId="{B10D17D3-3A51-854C-A635-1C39A202C200}" dt="2023-03-04T02:30:44.123" v="4384"/>
          <ac:spMkLst>
            <pc:docMk/>
            <pc:sldMk cId="3309691984" sldId="2731"/>
            <ac:spMk id="2" creationId="{089F4E60-62E0-2B9F-D522-F40E6CF74A6E}"/>
          </ac:spMkLst>
        </pc:spChg>
        <pc:spChg chg="mod">
          <ac:chgData name="Xin Luo" userId="82312ee5779919a4" providerId="LiveId" clId="{B10D17D3-3A51-854C-A635-1C39A202C200}" dt="2023-03-04T02:26:05.734" v="4271" actId="20577"/>
          <ac:spMkLst>
            <pc:docMk/>
            <pc:sldMk cId="3309691984" sldId="2731"/>
            <ac:spMk id="4" creationId="{DFE91C0B-C9F8-3FEC-3419-2DE0C6E6DCB8}"/>
          </ac:spMkLst>
        </pc:spChg>
        <pc:spChg chg="mod">
          <ac:chgData name="Xin Luo" userId="82312ee5779919a4" providerId="LiveId" clId="{B10D17D3-3A51-854C-A635-1C39A202C200}" dt="2023-03-04T03:51:10.104" v="4946" actId="20577"/>
          <ac:spMkLst>
            <pc:docMk/>
            <pc:sldMk cId="3309691984" sldId="2731"/>
            <ac:spMk id="5" creationId="{1B0BE935-AC9C-D1EE-AD6A-7C386013DA7C}"/>
          </ac:spMkLst>
        </pc:spChg>
        <pc:spChg chg="del">
          <ac:chgData name="Xin Luo" userId="82312ee5779919a4" providerId="LiveId" clId="{B10D17D3-3A51-854C-A635-1C39A202C200}" dt="2023-03-04T02:23:28.089" v="4166" actId="478"/>
          <ac:spMkLst>
            <pc:docMk/>
            <pc:sldMk cId="3309691984" sldId="2731"/>
            <ac:spMk id="6" creationId="{2CCD6DA1-1437-AB5B-BCA8-405D548B2FB8}"/>
          </ac:spMkLst>
        </pc:spChg>
        <pc:spChg chg="del">
          <ac:chgData name="Xin Luo" userId="82312ee5779919a4" providerId="LiveId" clId="{B10D17D3-3A51-854C-A635-1C39A202C200}" dt="2023-03-04T02:25:55.810" v="4256" actId="478"/>
          <ac:spMkLst>
            <pc:docMk/>
            <pc:sldMk cId="3309691984" sldId="2731"/>
            <ac:spMk id="7" creationId="{8A9C6DE8-75E5-EEB7-75DA-B8E0E87A7508}"/>
          </ac:spMkLst>
        </pc:spChg>
      </pc:sldChg>
      <pc:sldChg chg="add del">
        <pc:chgData name="Xin Luo" userId="82312ee5779919a4" providerId="LiveId" clId="{B10D17D3-3A51-854C-A635-1C39A202C200}" dt="2023-03-04T02:23:57.461" v="4178"/>
        <pc:sldMkLst>
          <pc:docMk/>
          <pc:sldMk cId="636882973" sldId="2732"/>
        </pc:sldMkLst>
      </pc:sldChg>
      <pc:sldChg chg="addSp modSp add mod">
        <pc:chgData name="Xin Luo" userId="82312ee5779919a4" providerId="LiveId" clId="{B10D17D3-3A51-854C-A635-1C39A202C200}" dt="2023-03-04T02:45:16.670" v="4844" actId="1035"/>
        <pc:sldMkLst>
          <pc:docMk/>
          <pc:sldMk cId="1199790559" sldId="2732"/>
        </pc:sldMkLst>
        <pc:spChg chg="mod">
          <ac:chgData name="Xin Luo" userId="82312ee5779919a4" providerId="LiveId" clId="{B10D17D3-3A51-854C-A635-1C39A202C200}" dt="2023-03-04T02:36:32.822" v="4507" actId="20577"/>
          <ac:spMkLst>
            <pc:docMk/>
            <pc:sldMk cId="1199790559" sldId="2732"/>
            <ac:spMk id="5" creationId="{FCD10A89-5E0E-5D73-1D4F-9E11D943B29C}"/>
          </ac:spMkLst>
        </pc:spChg>
        <pc:spChg chg="add mod">
          <ac:chgData name="Xin Luo" userId="82312ee5779919a4" providerId="LiveId" clId="{B10D17D3-3A51-854C-A635-1C39A202C200}" dt="2023-03-04T02:45:16.670" v="4844" actId="1035"/>
          <ac:spMkLst>
            <pc:docMk/>
            <pc:sldMk cId="1199790559" sldId="2732"/>
            <ac:spMk id="9" creationId="{D0806663-124A-FC93-799D-3E9155542C92}"/>
          </ac:spMkLst>
        </pc:spChg>
        <pc:picChg chg="add mod">
          <ac:chgData name="Xin Luo" userId="82312ee5779919a4" providerId="LiveId" clId="{B10D17D3-3A51-854C-A635-1C39A202C200}" dt="2023-03-04T02:45:16.670" v="4844" actId="1035"/>
          <ac:picMkLst>
            <pc:docMk/>
            <pc:sldMk cId="1199790559" sldId="2732"/>
            <ac:picMk id="6" creationId="{2DBA9CB4-7F2C-2F79-C8F7-B159ED2F97ED}"/>
          </ac:picMkLst>
        </pc:picChg>
        <pc:picChg chg="add mod">
          <ac:chgData name="Xin Luo" userId="82312ee5779919a4" providerId="LiveId" clId="{B10D17D3-3A51-854C-A635-1C39A202C200}" dt="2023-03-04T02:45:16.670" v="4844" actId="1035"/>
          <ac:picMkLst>
            <pc:docMk/>
            <pc:sldMk cId="1199790559" sldId="2732"/>
            <ac:picMk id="8" creationId="{03B7A21D-1E22-BD59-B187-8F6FC3C70FAD}"/>
          </ac:picMkLst>
        </pc:picChg>
      </pc:sldChg>
      <pc:sldChg chg="add del">
        <pc:chgData name="Xin Luo" userId="82312ee5779919a4" providerId="LiveId" clId="{B10D17D3-3A51-854C-A635-1C39A202C200}" dt="2023-03-04T02:23:46.363" v="4174"/>
        <pc:sldMkLst>
          <pc:docMk/>
          <pc:sldMk cId="1709681614" sldId="2732"/>
        </pc:sldMkLst>
      </pc:sldChg>
      <pc:sldChg chg="add del">
        <pc:chgData name="Xin Luo" userId="82312ee5779919a4" providerId="LiveId" clId="{B10D17D3-3A51-854C-A635-1C39A202C200}" dt="2023-03-04T02:23:42.217" v="4171"/>
        <pc:sldMkLst>
          <pc:docMk/>
          <pc:sldMk cId="1869539113" sldId="2732"/>
        </pc:sldMkLst>
      </pc:sldChg>
      <pc:sldChg chg="add del">
        <pc:chgData name="Xin Luo" userId="82312ee5779919a4" providerId="LiveId" clId="{B10D17D3-3A51-854C-A635-1C39A202C200}" dt="2023-03-04T02:24:00.681" v="4180"/>
        <pc:sldMkLst>
          <pc:docMk/>
          <pc:sldMk cId="2562253795" sldId="2732"/>
        </pc:sldMkLst>
      </pc:sldChg>
      <pc:sldChg chg="add del">
        <pc:chgData name="Xin Luo" userId="82312ee5779919a4" providerId="LiveId" clId="{B10D17D3-3A51-854C-A635-1C39A202C200}" dt="2023-03-04T02:24:05.543" v="4182"/>
        <pc:sldMkLst>
          <pc:docMk/>
          <pc:sldMk cId="4062346908" sldId="2732"/>
        </pc:sldMkLst>
      </pc:sldChg>
      <pc:sldChg chg="addSp delSp modSp add mod">
        <pc:chgData name="Xin Luo" userId="82312ee5779919a4" providerId="LiveId" clId="{B10D17D3-3A51-854C-A635-1C39A202C200}" dt="2023-03-04T02:54:53.881" v="4905" actId="1076"/>
        <pc:sldMkLst>
          <pc:docMk/>
          <pc:sldMk cId="3625541778" sldId="2733"/>
        </pc:sldMkLst>
        <pc:spChg chg="mod">
          <ac:chgData name="Xin Luo" userId="82312ee5779919a4" providerId="LiveId" clId="{B10D17D3-3A51-854C-A635-1C39A202C200}" dt="2023-03-04T02:53:09.195" v="4899"/>
          <ac:spMkLst>
            <pc:docMk/>
            <pc:sldMk cId="3625541778" sldId="2733"/>
            <ac:spMk id="5" creationId="{FCD10A89-5E0E-5D73-1D4F-9E11D943B29C}"/>
          </ac:spMkLst>
        </pc:spChg>
        <pc:spChg chg="del">
          <ac:chgData name="Xin Luo" userId="82312ee5779919a4" providerId="LiveId" clId="{B10D17D3-3A51-854C-A635-1C39A202C200}" dt="2023-03-04T02:46:11.998" v="4878" actId="478"/>
          <ac:spMkLst>
            <pc:docMk/>
            <pc:sldMk cId="3625541778" sldId="2733"/>
            <ac:spMk id="9" creationId="{D0806663-124A-FC93-799D-3E9155542C92}"/>
          </ac:spMkLst>
        </pc:spChg>
        <pc:picChg chg="del">
          <ac:chgData name="Xin Luo" userId="82312ee5779919a4" providerId="LiveId" clId="{B10D17D3-3A51-854C-A635-1C39A202C200}" dt="2023-03-04T02:45:31.328" v="4868" actId="478"/>
          <ac:picMkLst>
            <pc:docMk/>
            <pc:sldMk cId="3625541778" sldId="2733"/>
            <ac:picMk id="6" creationId="{2DBA9CB4-7F2C-2F79-C8F7-B159ED2F97ED}"/>
          </ac:picMkLst>
        </pc:picChg>
        <pc:picChg chg="add mod">
          <ac:chgData name="Xin Luo" userId="82312ee5779919a4" providerId="LiveId" clId="{B10D17D3-3A51-854C-A635-1C39A202C200}" dt="2023-03-04T02:54:53.881" v="4905" actId="1076"/>
          <ac:picMkLst>
            <pc:docMk/>
            <pc:sldMk cId="3625541778" sldId="2733"/>
            <ac:picMk id="7" creationId="{D7FD8593-2387-9EBB-B64C-4F79275A1E99}"/>
          </ac:picMkLst>
        </pc:picChg>
        <pc:picChg chg="del">
          <ac:chgData name="Xin Luo" userId="82312ee5779919a4" providerId="LiveId" clId="{B10D17D3-3A51-854C-A635-1C39A202C200}" dt="2023-03-04T02:45:32.347" v="4869" actId="478"/>
          <ac:picMkLst>
            <pc:docMk/>
            <pc:sldMk cId="3625541778" sldId="2733"/>
            <ac:picMk id="8" creationId="{03B7A21D-1E22-BD59-B187-8F6FC3C70FAD}"/>
          </ac:picMkLst>
        </pc:picChg>
      </pc:sldChg>
      <pc:sldChg chg="add del">
        <pc:chgData name="Xin Luo" userId="82312ee5779919a4" providerId="LiveId" clId="{B10D17D3-3A51-854C-A635-1C39A202C200}" dt="2023-03-04T02:45:51.767" v="4871"/>
        <pc:sldMkLst>
          <pc:docMk/>
          <pc:sldMk cId="3578463388" sldId="2734"/>
        </pc:sldMkLst>
      </pc:sldChg>
    </pc:docChg>
  </pc:docChgLst>
  <pc:docChgLst>
    <pc:chgData name="Xin Luo" userId="82312ee5779919a4" providerId="LiveId" clId="{C2D29A21-CC7D-314A-AEE2-34AB2072A4FE}"/>
    <pc:docChg chg="undo custSel modSld">
      <pc:chgData name="Xin Luo" userId="82312ee5779919a4" providerId="LiveId" clId="{C2D29A21-CC7D-314A-AEE2-34AB2072A4FE}" dt="2023-08-16T11:13:51.791" v="221" actId="1076"/>
      <pc:docMkLst>
        <pc:docMk/>
      </pc:docMkLst>
      <pc:sldChg chg="modSp mod">
        <pc:chgData name="Xin Luo" userId="82312ee5779919a4" providerId="LiveId" clId="{C2D29A21-CC7D-314A-AEE2-34AB2072A4FE}" dt="2023-08-16T10:51:40.590" v="89" actId="1036"/>
        <pc:sldMkLst>
          <pc:docMk/>
          <pc:sldMk cId="4067577602" sldId="2605"/>
        </pc:sldMkLst>
        <pc:spChg chg="mod">
          <ac:chgData name="Xin Luo" userId="82312ee5779919a4" providerId="LiveId" clId="{C2D29A21-CC7D-314A-AEE2-34AB2072A4FE}" dt="2023-08-16T10:51:38.162" v="85" actId="1036"/>
          <ac:spMkLst>
            <pc:docMk/>
            <pc:sldMk cId="4067577602" sldId="2605"/>
            <ac:spMk id="5" creationId="{8CB3051E-1455-F2D6-027A-C359D1264B18}"/>
          </ac:spMkLst>
        </pc:spChg>
        <pc:picChg chg="mod">
          <ac:chgData name="Xin Luo" userId="82312ee5779919a4" providerId="LiveId" clId="{C2D29A21-CC7D-314A-AEE2-34AB2072A4FE}" dt="2023-08-16T10:51:40.590" v="89" actId="1036"/>
          <ac:picMkLst>
            <pc:docMk/>
            <pc:sldMk cId="4067577602" sldId="2605"/>
            <ac:picMk id="1026" creationId="{9270A6EE-B03E-77C5-630F-E811251395A0}"/>
          </ac:picMkLst>
        </pc:picChg>
      </pc:sldChg>
      <pc:sldChg chg="modSp mod">
        <pc:chgData name="Xin Luo" userId="82312ee5779919a4" providerId="LiveId" clId="{C2D29A21-CC7D-314A-AEE2-34AB2072A4FE}" dt="2023-08-16T10:49:50.985" v="76" actId="113"/>
        <pc:sldMkLst>
          <pc:docMk/>
          <pc:sldMk cId="1602808061" sldId="2707"/>
        </pc:sldMkLst>
        <pc:spChg chg="mod">
          <ac:chgData name="Xin Luo" userId="82312ee5779919a4" providerId="LiveId" clId="{C2D29A21-CC7D-314A-AEE2-34AB2072A4FE}" dt="2023-08-16T10:49:50.985" v="76" actId="113"/>
          <ac:spMkLst>
            <pc:docMk/>
            <pc:sldMk cId="1602808061" sldId="2707"/>
            <ac:spMk id="2" creationId="{631AADB6-C88A-D817-4683-FC087E4E240F}"/>
          </ac:spMkLst>
        </pc:spChg>
      </pc:sldChg>
      <pc:sldChg chg="modSp mod">
        <pc:chgData name="Xin Luo" userId="82312ee5779919a4" providerId="LiveId" clId="{C2D29A21-CC7D-314A-AEE2-34AB2072A4FE}" dt="2023-08-16T10:48:09.355" v="61" actId="20577"/>
        <pc:sldMkLst>
          <pc:docMk/>
          <pc:sldMk cId="1658607177" sldId="2708"/>
        </pc:sldMkLst>
        <pc:spChg chg="mod">
          <ac:chgData name="Xin Luo" userId="82312ee5779919a4" providerId="LiveId" clId="{C2D29A21-CC7D-314A-AEE2-34AB2072A4FE}" dt="2023-08-16T10:48:09.355" v="61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C2D29A21-CC7D-314A-AEE2-34AB2072A4FE}" dt="2023-08-16T10:47:40.966" v="23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mod">
        <pc:chgData name="Xin Luo" userId="82312ee5779919a4" providerId="LiveId" clId="{C2D29A21-CC7D-314A-AEE2-34AB2072A4FE}" dt="2023-08-16T11:13:31.900" v="206" actId="20577"/>
        <pc:sldMkLst>
          <pc:docMk/>
          <pc:sldMk cId="1257969106" sldId="2709"/>
        </pc:sldMkLst>
        <pc:spChg chg="mod">
          <ac:chgData name="Xin Luo" userId="82312ee5779919a4" providerId="LiveId" clId="{C2D29A21-CC7D-314A-AEE2-34AB2072A4FE}" dt="2023-08-16T11:13:31.900" v="206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modSp mod">
        <pc:chgData name="Xin Luo" userId="82312ee5779919a4" providerId="LiveId" clId="{C2D29A21-CC7D-314A-AEE2-34AB2072A4FE}" dt="2023-08-16T10:58:51.257" v="95" actId="2710"/>
        <pc:sldMkLst>
          <pc:docMk/>
          <pc:sldMk cId="2744383376" sldId="2711"/>
        </pc:sldMkLst>
        <pc:spChg chg="mod">
          <ac:chgData name="Xin Luo" userId="82312ee5779919a4" providerId="LiveId" clId="{C2D29A21-CC7D-314A-AEE2-34AB2072A4FE}" dt="2023-08-16T10:58:51.257" v="95" actId="2710"/>
          <ac:spMkLst>
            <pc:docMk/>
            <pc:sldMk cId="2744383376" sldId="2711"/>
            <ac:spMk id="18" creationId="{9D310AF3-A081-4032-01C0-C288D4F7AC53}"/>
          </ac:spMkLst>
        </pc:spChg>
      </pc:sldChg>
      <pc:sldChg chg="modSp mod">
        <pc:chgData name="Xin Luo" userId="82312ee5779919a4" providerId="LiveId" clId="{C2D29A21-CC7D-314A-AEE2-34AB2072A4FE}" dt="2023-08-16T11:13:51.791" v="221" actId="1076"/>
        <pc:sldMkLst>
          <pc:docMk/>
          <pc:sldMk cId="3026715585" sldId="2716"/>
        </pc:sldMkLst>
        <pc:spChg chg="mod">
          <ac:chgData name="Xin Luo" userId="82312ee5779919a4" providerId="LiveId" clId="{C2D29A21-CC7D-314A-AEE2-34AB2072A4FE}" dt="2023-08-16T11:13:44.303" v="208" actId="404"/>
          <ac:spMkLst>
            <pc:docMk/>
            <pc:sldMk cId="3026715585" sldId="2716"/>
            <ac:spMk id="4" creationId="{B31A8325-31D8-6F06-6D89-E39763C56875}"/>
          </ac:spMkLst>
        </pc:spChg>
        <pc:spChg chg="mod">
          <ac:chgData name="Xin Luo" userId="82312ee5779919a4" providerId="LiveId" clId="{C2D29A21-CC7D-314A-AEE2-34AB2072A4FE}" dt="2023-08-16T11:13:51.791" v="221" actId="1076"/>
          <ac:spMkLst>
            <pc:docMk/>
            <pc:sldMk cId="3026715585" sldId="2716"/>
            <ac:spMk id="6" creationId="{A742F445-FD1E-D792-ED2C-06B36B983C52}"/>
          </ac:spMkLst>
        </pc:spChg>
        <pc:picChg chg="mod">
          <ac:chgData name="Xin Luo" userId="82312ee5779919a4" providerId="LiveId" clId="{C2D29A21-CC7D-314A-AEE2-34AB2072A4FE}" dt="2023-08-16T11:13:48.954" v="220" actId="1037"/>
          <ac:picMkLst>
            <pc:docMk/>
            <pc:sldMk cId="3026715585" sldId="2716"/>
            <ac:picMk id="1028" creationId="{66985166-168F-6888-A257-804014E303E4}"/>
          </ac:picMkLst>
        </pc:picChg>
      </pc:sldChg>
      <pc:sldChg chg="modNotesTx">
        <pc:chgData name="Xin Luo" userId="82312ee5779919a4" providerId="LiveId" clId="{C2D29A21-CC7D-314A-AEE2-34AB2072A4FE}" dt="2023-08-16T11:13:16.801" v="202" actId="20577"/>
        <pc:sldMkLst>
          <pc:docMk/>
          <pc:sldMk cId="3480831675" sldId="2720"/>
        </pc:sldMkLst>
      </pc:sldChg>
    </pc:docChg>
  </pc:docChgLst>
  <pc:docChgLst>
    <pc:chgData name="Xin Luo" userId="82312ee5779919a4" providerId="LiveId" clId="{4DB6C473-8E57-A543-81F7-48BE109E8C13}"/>
    <pc:docChg chg="undo custSel addSld delSld modSld sldOrd delMainMaster">
      <pc:chgData name="Xin Luo" userId="82312ee5779919a4" providerId="LiveId" clId="{4DB6C473-8E57-A543-81F7-48BE109E8C13}" dt="2023-02-21T15:10:04.498" v="5724" actId="108"/>
      <pc:docMkLst>
        <pc:docMk/>
      </pc:docMkLst>
      <pc:sldChg chg="addSp delSp modSp mod">
        <pc:chgData name="Xin Luo" userId="82312ee5779919a4" providerId="LiveId" clId="{4DB6C473-8E57-A543-81F7-48BE109E8C13}" dt="2023-02-21T08:54:32.554" v="3595" actId="1076"/>
        <pc:sldMkLst>
          <pc:docMk/>
          <pc:sldMk cId="1576120367" sldId="2387"/>
        </pc:sldMkLst>
        <pc:spChg chg="add del mod">
          <ac:chgData name="Xin Luo" userId="82312ee5779919a4" providerId="LiveId" clId="{4DB6C473-8E57-A543-81F7-48BE109E8C13}" dt="2023-02-21T05:44:22.831" v="2010"/>
          <ac:spMkLst>
            <pc:docMk/>
            <pc:sldMk cId="1576120367" sldId="2387"/>
            <ac:spMk id="4" creationId="{14071939-13A8-68AD-CF24-E66618C9CB95}"/>
          </ac:spMkLst>
        </pc:spChg>
        <pc:spChg chg="add del">
          <ac:chgData name="Xin Luo" userId="82312ee5779919a4" providerId="LiveId" clId="{4DB6C473-8E57-A543-81F7-48BE109E8C13}" dt="2023-02-21T05:42:59.400" v="1996" actId="478"/>
          <ac:spMkLst>
            <pc:docMk/>
            <pc:sldMk cId="1576120367" sldId="2387"/>
            <ac:spMk id="6" creationId="{00000000-0000-0000-0000-000000000000}"/>
          </ac:spMkLst>
        </pc:spChg>
        <pc:spChg chg="del">
          <ac:chgData name="Xin Luo" userId="82312ee5779919a4" providerId="LiveId" clId="{4DB6C473-8E57-A543-81F7-48BE109E8C13}" dt="2023-02-21T05:42:53.918" v="1994" actId="478"/>
          <ac:spMkLst>
            <pc:docMk/>
            <pc:sldMk cId="1576120367" sldId="2387"/>
            <ac:spMk id="7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5:46:39.935" v="2038" actId="478"/>
          <ac:spMkLst>
            <pc:docMk/>
            <pc:sldMk cId="1576120367" sldId="2387"/>
            <ac:spMk id="8" creationId="{5795B555-5780-95D6-6939-E2A2F840CEDB}"/>
          </ac:spMkLst>
        </pc:spChg>
        <pc:spChg chg="add del 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0" creationId="{00000000-0000-0000-0000-000000000000}"/>
          </ac:spMkLst>
        </pc:spChg>
        <pc:spChg chg="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6" creationId="{00000000-0000-0000-0000-000000000000}"/>
          </ac:spMkLst>
        </pc:spChg>
        <pc:grpChg chg="add del mod">
          <ac:chgData name="Xin Luo" userId="82312ee5779919a4" providerId="LiveId" clId="{4DB6C473-8E57-A543-81F7-48BE109E8C13}" dt="2023-02-21T08:54:26.670" v="3594" actId="478"/>
          <ac:grpSpMkLst>
            <pc:docMk/>
            <pc:sldMk cId="1576120367" sldId="2387"/>
            <ac:grpSpMk id="2" creationId="{390AEDC4-AC8C-713C-F926-259F989CB162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3" creationId="{12ED16A1-79B8-7DB1-1CC1-250B051BAD58}"/>
          </ac:grpSpMkLst>
        </pc:grpChg>
        <pc:grpChg chg="add del mod">
          <ac:chgData name="Xin Luo" userId="82312ee5779919a4" providerId="LiveId" clId="{4DB6C473-8E57-A543-81F7-48BE109E8C13}" dt="2023-02-21T05:45:51.755" v="2019" actId="165"/>
          <ac:grpSpMkLst>
            <pc:docMk/>
            <pc:sldMk cId="1576120367" sldId="2387"/>
            <ac:grpSpMk id="5" creationId="{8F30E2E3-F8BB-EDF1-8726-1256D1547BF7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del">
        <pc:chgData name="Xin Luo" userId="82312ee5779919a4" providerId="LiveId" clId="{4DB6C473-8E57-A543-81F7-48BE109E8C13}" dt="2023-02-21T08:54:15.767" v="3575" actId="2696"/>
        <pc:sldMkLst>
          <pc:docMk/>
          <pc:sldMk cId="0" sldId="2446"/>
        </pc:sldMkLst>
      </pc:sldChg>
      <pc:sldChg chg="modSp mod ord">
        <pc:chgData name="Xin Luo" userId="82312ee5779919a4" providerId="LiveId" clId="{4DB6C473-8E57-A543-81F7-48BE109E8C13}" dt="2023-02-21T06:59:18.091" v="3225" actId="20578"/>
        <pc:sldMkLst>
          <pc:docMk/>
          <pc:sldMk cId="2415901206" sldId="2447"/>
        </pc:sldMkLst>
        <pc:spChg chg="mod">
          <ac:chgData name="Xin Luo" userId="82312ee5779919a4" providerId="LiveId" clId="{4DB6C473-8E57-A543-81F7-48BE109E8C13}" dt="2023-02-21T03:26:36.249" v="1977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 ord">
        <pc:chgData name="Xin Luo" userId="82312ee5779919a4" providerId="LiveId" clId="{4DB6C473-8E57-A543-81F7-48BE109E8C13}" dt="2023-02-21T07:23:56.843" v="3356" actId="20577"/>
        <pc:sldMkLst>
          <pc:docMk/>
          <pc:sldMk cId="4067577602" sldId="2605"/>
        </pc:sldMkLst>
        <pc:spChg chg="mod">
          <ac:chgData name="Xin Luo" userId="82312ee5779919a4" providerId="LiveId" clId="{4DB6C473-8E57-A543-81F7-48BE109E8C13}" dt="2023-02-21T07:23:56.843" v="3356" actId="20577"/>
          <ac:spMkLst>
            <pc:docMk/>
            <pc:sldMk cId="4067577602" sldId="260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3:26:50.232" v="1984" actId="20577"/>
          <ac:spMkLst>
            <pc:docMk/>
            <pc:sldMk cId="4067577602" sldId="2605"/>
            <ac:spMk id="3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7:21:29.220" v="3297"/>
          <ac:spMkLst>
            <pc:docMk/>
            <pc:sldMk cId="4067577602" sldId="2605"/>
            <ac:spMk id="4" creationId="{6043EA4A-1AB3-028D-434C-C16CE58B3A2A}"/>
          </ac:spMkLst>
        </pc:spChg>
        <pc:spChg chg="add mod">
          <ac:chgData name="Xin Luo" userId="82312ee5779919a4" providerId="LiveId" clId="{4DB6C473-8E57-A543-81F7-48BE109E8C13}" dt="2023-02-21T07:23:29.335" v="3346" actId="1076"/>
          <ac:spMkLst>
            <pc:docMk/>
            <pc:sldMk cId="4067577602" sldId="2605"/>
            <ac:spMk id="5" creationId="{8CB3051E-1455-F2D6-027A-C359D1264B18}"/>
          </ac:spMkLst>
        </pc:spChg>
        <pc:spChg chg="del">
          <ac:chgData name="Xin Luo" userId="82312ee5779919a4" providerId="LiveId" clId="{4DB6C473-8E57-A543-81F7-48BE109E8C13}" dt="2023-02-21T05:48:10.681" v="2114" actId="478"/>
          <ac:spMkLst>
            <pc:docMk/>
            <pc:sldMk cId="4067577602" sldId="26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7:11:29.463" v="3277" actId="2710"/>
          <ac:spMkLst>
            <pc:docMk/>
            <pc:sldMk cId="4067577602" sldId="26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5:48:06.479" v="2112" actId="478"/>
          <ac:picMkLst>
            <pc:docMk/>
            <pc:sldMk cId="4067577602" sldId="26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5:48:08.245" v="2113" actId="478"/>
          <ac:picMkLst>
            <pc:docMk/>
            <pc:sldMk cId="4067577602" sldId="2605"/>
            <ac:picMk id="14" creationId="{0637D38F-D0BE-5E7D-7891-2D7FAA4B4ED9}"/>
          </ac:picMkLst>
        </pc:picChg>
        <pc:picChg chg="add mod">
          <ac:chgData name="Xin Luo" userId="82312ee5779919a4" providerId="LiveId" clId="{4DB6C473-8E57-A543-81F7-48BE109E8C13}" dt="2023-02-21T07:23:29.335" v="3346" actId="1076"/>
          <ac:picMkLst>
            <pc:docMk/>
            <pc:sldMk cId="4067577602" sldId="2605"/>
            <ac:picMk id="1026" creationId="{9270A6EE-B03E-77C5-630F-E811251395A0}"/>
          </ac:picMkLst>
        </pc:picChg>
      </pc:sldChg>
      <pc:sldChg chg="del">
        <pc:chgData name="Xin Luo" userId="82312ee5779919a4" providerId="LiveId" clId="{4DB6C473-8E57-A543-81F7-48BE109E8C13}" dt="2023-02-21T14:49:50.253" v="5372" actId="2696"/>
        <pc:sldMkLst>
          <pc:docMk/>
          <pc:sldMk cId="963926578" sldId="2613"/>
        </pc:sldMkLst>
      </pc:sldChg>
      <pc:sldChg chg="del">
        <pc:chgData name="Xin Luo" userId="82312ee5779919a4" providerId="LiveId" clId="{4DB6C473-8E57-A543-81F7-48BE109E8C13}" dt="2023-02-21T14:49:50.286" v="5373" actId="2696"/>
        <pc:sldMkLst>
          <pc:docMk/>
          <pc:sldMk cId="1377829391" sldId="2689"/>
        </pc:sldMkLst>
      </pc:sldChg>
      <pc:sldChg chg="del">
        <pc:chgData name="Xin Luo" userId="82312ee5779919a4" providerId="LiveId" clId="{4DB6C473-8E57-A543-81F7-48BE109E8C13}" dt="2023-02-21T14:49:50.299" v="5374" actId="2696"/>
        <pc:sldMkLst>
          <pc:docMk/>
          <pc:sldMk cId="2843640805" sldId="2704"/>
        </pc:sldMkLst>
      </pc:sldChg>
      <pc:sldChg chg="delSp modSp add mod ord">
        <pc:chgData name="Xin Luo" userId="82312ee5779919a4" providerId="LiveId" clId="{4DB6C473-8E57-A543-81F7-48BE109E8C13}" dt="2023-02-21T05:54:53.172" v="2328" actId="113"/>
        <pc:sldMkLst>
          <pc:docMk/>
          <pc:sldMk cId="2688334957" sldId="2705"/>
        </pc:sldMkLst>
        <pc:spChg chg="mod">
          <ac:chgData name="Xin Luo" userId="82312ee5779919a4" providerId="LiveId" clId="{4DB6C473-8E57-A543-81F7-48BE109E8C13}" dt="2023-02-21T03:04:15.029" v="17" actId="20577"/>
          <ac:spMkLst>
            <pc:docMk/>
            <pc:sldMk cId="2688334957" sldId="2705"/>
            <ac:spMk id="2" creationId="{631AADB6-C88A-D817-4683-FC087E4E240F}"/>
          </ac:spMkLst>
        </pc:spChg>
        <pc:spChg chg="del">
          <ac:chgData name="Xin Luo" userId="82312ee5779919a4" providerId="LiveId" clId="{4DB6C473-8E57-A543-81F7-48BE109E8C13}" dt="2023-02-21T03:04:17.351" v="18" actId="478"/>
          <ac:spMkLst>
            <pc:docMk/>
            <pc:sldMk cId="2688334957" sldId="27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5:54:53.172" v="2328" actId="113"/>
          <ac:spMkLst>
            <pc:docMk/>
            <pc:sldMk cId="2688334957" sldId="27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3:04:18.544" v="20" actId="478"/>
          <ac:picMkLst>
            <pc:docMk/>
            <pc:sldMk cId="2688334957" sldId="27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3:04:17.947" v="19" actId="478"/>
          <ac:picMkLst>
            <pc:docMk/>
            <pc:sldMk cId="2688334957" sldId="2705"/>
            <ac:picMk id="14" creationId="{0637D38F-D0BE-5E7D-7891-2D7FAA4B4ED9}"/>
          </ac:picMkLst>
        </pc:picChg>
      </pc:sldChg>
      <pc:sldChg chg="modSp add mod">
        <pc:chgData name="Xin Luo" userId="82312ee5779919a4" providerId="LiveId" clId="{4DB6C473-8E57-A543-81F7-48BE109E8C13}" dt="2023-02-21T05:59:45.306" v="2357" actId="2711"/>
        <pc:sldMkLst>
          <pc:docMk/>
          <pc:sldMk cId="2464444856" sldId="2706"/>
        </pc:sldMkLst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3" creationId="{00000000-0000-0000-0000-000000000000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17" creationId="{9E05FFCA-3371-AF5C-381D-71D984055F5A}"/>
          </ac:spMkLst>
        </pc:spChg>
      </pc:sldChg>
      <pc:sldChg chg="modSp add mod">
        <pc:chgData name="Xin Luo" userId="82312ee5779919a4" providerId="LiveId" clId="{4DB6C473-8E57-A543-81F7-48BE109E8C13}" dt="2023-02-21T06:00:27.005" v="2362" actId="113"/>
        <pc:sldMkLst>
          <pc:docMk/>
          <pc:sldMk cId="1602808061" sldId="2707"/>
        </pc:sldMkLst>
        <pc:spChg chg="mod">
          <ac:chgData name="Xin Luo" userId="82312ee5779919a4" providerId="LiveId" clId="{4DB6C473-8E57-A543-81F7-48BE109E8C13}" dt="2023-02-21T03:16:48.798" v="1289" actId="20577"/>
          <ac:spMkLst>
            <pc:docMk/>
            <pc:sldMk cId="1602808061" sldId="2707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00:27.005" v="2362" actId="113"/>
          <ac:spMkLst>
            <pc:docMk/>
            <pc:sldMk cId="1602808061" sldId="2707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3:24:12.660" v="1798" actId="207"/>
        <pc:sldMkLst>
          <pc:docMk/>
          <pc:sldMk cId="1658607177" sldId="2708"/>
        </pc:sldMkLst>
        <pc:spChg chg="add mod">
          <ac:chgData name="Xin Luo" userId="82312ee5779919a4" providerId="LiveId" clId="{4DB6C473-8E57-A543-81F7-48BE109E8C13}" dt="2023-02-21T03:24:12.660" v="1798" actId="20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4DB6C473-8E57-A543-81F7-48BE109E8C13}" dt="2023-02-21T03:22:03.139" v="1731" actId="20577"/>
          <ac:spMkLst>
            <pc:docMk/>
            <pc:sldMk cId="1658607177" sldId="2708"/>
            <ac:spMk id="24" creationId="{00000000-0000-0000-0000-000000000000}"/>
          </ac:spMkLst>
        </pc:spChg>
        <pc:picChg chg="mod">
          <ac:chgData name="Xin Luo" userId="82312ee5779919a4" providerId="LiveId" clId="{4DB6C473-8E57-A543-81F7-48BE109E8C13}" dt="2023-02-21T03:23:29.344" v="1786" actId="1076"/>
          <ac:picMkLst>
            <pc:docMk/>
            <pc:sldMk cId="1658607177" sldId="2708"/>
            <ac:picMk id="4" creationId="{C5A20417-E7CA-C285-EB98-9BD26873E83E}"/>
          </ac:picMkLst>
        </pc:picChg>
      </pc:sldChg>
      <pc:sldChg chg="add del setBg">
        <pc:chgData name="Xin Luo" userId="82312ee5779919a4" providerId="LiveId" clId="{4DB6C473-8E57-A543-81F7-48BE109E8C13}" dt="2023-02-21T03:21:36.224" v="1707"/>
        <pc:sldMkLst>
          <pc:docMk/>
          <pc:sldMk cId="3430641667" sldId="2708"/>
        </pc:sldMkLst>
      </pc:sldChg>
      <pc:sldChg chg="modSp add mod ord">
        <pc:chgData name="Xin Luo" userId="82312ee5779919a4" providerId="LiveId" clId="{4DB6C473-8E57-A543-81F7-48BE109E8C13}" dt="2023-02-21T07:27:15.123" v="3399" actId="20578"/>
        <pc:sldMkLst>
          <pc:docMk/>
          <pc:sldMk cId="1257969106" sldId="2709"/>
        </pc:sldMkLst>
        <pc:spChg chg="mod">
          <ac:chgData name="Xin Luo" userId="82312ee5779919a4" providerId="LiveId" clId="{4DB6C473-8E57-A543-81F7-48BE109E8C13}" dt="2023-02-21T05:47:38.868" v="2080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add del setBg">
        <pc:chgData name="Xin Luo" userId="82312ee5779919a4" providerId="LiveId" clId="{4DB6C473-8E57-A543-81F7-48BE109E8C13}" dt="2023-02-21T03:22:38.148" v="1735"/>
        <pc:sldMkLst>
          <pc:docMk/>
          <pc:sldMk cId="2068292362" sldId="2709"/>
        </pc:sldMkLst>
      </pc:sldChg>
      <pc:sldChg chg="add del setBg">
        <pc:chgData name="Xin Luo" userId="82312ee5779919a4" providerId="LiveId" clId="{4DB6C473-8E57-A543-81F7-48BE109E8C13}" dt="2023-02-21T03:22:29.206" v="1733"/>
        <pc:sldMkLst>
          <pc:docMk/>
          <pc:sldMk cId="4244071672" sldId="2709"/>
        </pc:sldMkLst>
      </pc:sldChg>
      <pc:sldChg chg="modSp add del mod">
        <pc:chgData name="Xin Luo" userId="82312ee5779919a4" providerId="LiveId" clId="{4DB6C473-8E57-A543-81F7-48BE109E8C13}" dt="2023-02-21T12:49:10.754" v="4207" actId="2696"/>
        <pc:sldMkLst>
          <pc:docMk/>
          <pc:sldMk cId="4096743637" sldId="2710"/>
        </pc:sldMkLst>
        <pc:spChg chg="mod">
          <ac:chgData name="Xin Luo" userId="82312ee5779919a4" providerId="LiveId" clId="{4DB6C473-8E57-A543-81F7-48BE109E8C13}" dt="2023-02-21T05:47:46.587" v="2093" actId="20577"/>
          <ac:spMkLst>
            <pc:docMk/>
            <pc:sldMk cId="4096743637" sldId="2710"/>
            <ac:spMk id="7" creationId="{00000000-0000-0000-0000-000000000000}"/>
          </ac:spMkLst>
        </pc:spChg>
      </pc:sldChg>
      <pc:sldChg chg="addSp delSp modSp add mod">
        <pc:chgData name="Xin Luo" userId="82312ee5779919a4" providerId="LiveId" clId="{4DB6C473-8E57-A543-81F7-48BE109E8C13}" dt="2023-02-21T15:08:47.651" v="5619" actId="113"/>
        <pc:sldMkLst>
          <pc:docMk/>
          <pc:sldMk cId="2744383376" sldId="2711"/>
        </pc:sldMkLst>
        <pc:spChg chg="mod">
          <ac:chgData name="Xin Luo" userId="82312ee5779919a4" providerId="LiveId" clId="{4DB6C473-8E57-A543-81F7-48BE109E8C13}" dt="2023-02-21T07:01:42.969" v="3272" actId="20577"/>
          <ac:spMkLst>
            <pc:docMk/>
            <pc:sldMk cId="2744383376" sldId="2711"/>
            <ac:spMk id="2" creationId="{631AADB6-C88A-D817-4683-FC087E4E240F}"/>
          </ac:spMkLst>
        </pc:spChg>
        <pc:spChg chg="add del">
          <ac:chgData name="Xin Luo" userId="82312ee5779919a4" providerId="LiveId" clId="{4DB6C473-8E57-A543-81F7-48BE109E8C13}" dt="2023-02-21T06:08:19.635" v="2522" actId="22"/>
          <ac:spMkLst>
            <pc:docMk/>
            <pc:sldMk cId="2744383376" sldId="2711"/>
            <ac:spMk id="5" creationId="{9005BDE5-6349-121C-B95F-5D695486765F}"/>
          </ac:spMkLst>
        </pc:spChg>
        <pc:spChg chg="add del mod">
          <ac:chgData name="Xin Luo" userId="82312ee5779919a4" providerId="LiveId" clId="{4DB6C473-8E57-A543-81F7-48BE109E8C13}" dt="2023-02-21T06:36:09.199" v="3158" actId="478"/>
          <ac:spMkLst>
            <pc:docMk/>
            <pc:sldMk cId="2744383376" sldId="2711"/>
            <ac:spMk id="7" creationId="{508CFB8D-1428-2D03-7C0B-F181DD0AC3B0}"/>
          </ac:spMkLst>
        </pc:spChg>
        <pc:spChg chg="add del mod">
          <ac:chgData name="Xin Luo" userId="82312ee5779919a4" providerId="LiveId" clId="{4DB6C473-8E57-A543-81F7-48BE109E8C13}" dt="2023-02-21T06:35:09.270" v="3110" actId="478"/>
          <ac:spMkLst>
            <pc:docMk/>
            <pc:sldMk cId="2744383376" sldId="2711"/>
            <ac:spMk id="8" creationId="{FE049113-DA9A-B499-A9F7-CE696334739C}"/>
          </ac:spMkLst>
        </pc:spChg>
        <pc:spChg chg="add del">
          <ac:chgData name="Xin Luo" userId="82312ee5779919a4" providerId="LiveId" clId="{4DB6C473-8E57-A543-81F7-48BE109E8C13}" dt="2023-02-21T06:24:41.792" v="2925" actId="22"/>
          <ac:spMkLst>
            <pc:docMk/>
            <pc:sldMk cId="2744383376" sldId="2711"/>
            <ac:spMk id="10" creationId="{2A70B923-8B0E-BFB6-100F-07B5471C1335}"/>
          </ac:spMkLst>
        </pc:spChg>
        <pc:spChg chg="add del mod">
          <ac:chgData name="Xin Luo" userId="82312ee5779919a4" providerId="LiveId" clId="{4DB6C473-8E57-A543-81F7-48BE109E8C13}" dt="2023-02-21T06:36:24.547" v="3163" actId="478"/>
          <ac:spMkLst>
            <pc:docMk/>
            <pc:sldMk cId="2744383376" sldId="2711"/>
            <ac:spMk id="12" creationId="{7AC7943F-2EEF-E2BC-7188-7457E9CCE47B}"/>
          </ac:spMkLst>
        </pc:spChg>
        <pc:spChg chg="add del mod">
          <ac:chgData name="Xin Luo" userId="82312ee5779919a4" providerId="LiveId" clId="{4DB6C473-8E57-A543-81F7-48BE109E8C13}" dt="2023-02-21T06:36:21.741" v="3162" actId="478"/>
          <ac:spMkLst>
            <pc:docMk/>
            <pc:sldMk cId="2744383376" sldId="2711"/>
            <ac:spMk id="13" creationId="{4D3246D5-B603-994F-3AE4-6B8ADC01AFBD}"/>
          </ac:spMkLst>
        </pc:spChg>
        <pc:spChg chg="add del mod">
          <ac:chgData name="Xin Luo" userId="82312ee5779919a4" providerId="LiveId" clId="{4DB6C473-8E57-A543-81F7-48BE109E8C13}" dt="2023-02-21T06:34:25.015" v="3081" actId="478"/>
          <ac:spMkLst>
            <pc:docMk/>
            <pc:sldMk cId="2744383376" sldId="2711"/>
            <ac:spMk id="15" creationId="{E4EF7755-FC04-518B-64D9-6CC2D64CFD40}"/>
          </ac:spMkLst>
        </pc:spChg>
        <pc:spChg chg="mod">
          <ac:chgData name="Xin Luo" userId="82312ee5779919a4" providerId="LiveId" clId="{4DB6C473-8E57-A543-81F7-48BE109E8C13}" dt="2023-02-21T15:07:43.844" v="5615" actId="1038"/>
          <ac:spMkLst>
            <pc:docMk/>
            <pc:sldMk cId="2744383376" sldId="2711"/>
            <ac:spMk id="17" creationId="{9E05FFCA-3371-AF5C-381D-71D984055F5A}"/>
          </ac:spMkLst>
        </pc:spChg>
        <pc:spChg chg="add mod">
          <ac:chgData name="Xin Luo" userId="82312ee5779919a4" providerId="LiveId" clId="{4DB6C473-8E57-A543-81F7-48BE109E8C13}" dt="2023-02-21T15:08:47.651" v="5619" actId="113"/>
          <ac:spMkLst>
            <pc:docMk/>
            <pc:sldMk cId="2744383376" sldId="2711"/>
            <ac:spMk id="18" creationId="{9D310AF3-A081-4032-01C0-C288D4F7AC53}"/>
          </ac:spMkLst>
        </pc:spChg>
      </pc:sldChg>
      <pc:sldChg chg="delSp modSp add del mod">
        <pc:chgData name="Xin Luo" userId="82312ee5779919a4" providerId="LiveId" clId="{4DB6C473-8E57-A543-81F7-48BE109E8C13}" dt="2023-02-21T07:27:24.620" v="3402" actId="2696"/>
        <pc:sldMkLst>
          <pc:docMk/>
          <pc:sldMk cId="1581220802" sldId="2712"/>
        </pc:sldMkLst>
        <pc:spChg chg="mod">
          <ac:chgData name="Xin Luo" userId="82312ee5779919a4" providerId="LiveId" clId="{4DB6C473-8E57-A543-81F7-48BE109E8C13}" dt="2023-02-21T07:01:48.402" v="3274" actId="20577"/>
          <ac:spMkLst>
            <pc:docMk/>
            <pc:sldMk cId="1581220802" sldId="2712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58:28.109" v="3222" actId="20577"/>
          <ac:spMkLst>
            <pc:docMk/>
            <pc:sldMk cId="1581220802" sldId="2712"/>
            <ac:spMk id="3" creationId="{00000000-0000-0000-0000-000000000000}"/>
          </ac:spMkLst>
        </pc:spChg>
        <pc:spChg chg="del mod">
          <ac:chgData name="Xin Luo" userId="82312ee5779919a4" providerId="LiveId" clId="{4DB6C473-8E57-A543-81F7-48BE109E8C13}" dt="2023-02-21T07:24:25.709" v="3365"/>
          <ac:spMkLst>
            <pc:docMk/>
            <pc:sldMk cId="1581220802" sldId="2712"/>
            <ac:spMk id="17" creationId="{9E05FFCA-3371-AF5C-381D-71D984055F5A}"/>
          </ac:spMkLst>
        </pc:spChg>
      </pc:sldChg>
      <pc:sldChg chg="modSp add del mod">
        <pc:chgData name="Xin Luo" userId="82312ee5779919a4" providerId="LiveId" clId="{4DB6C473-8E57-A543-81F7-48BE109E8C13}" dt="2023-02-21T07:24:13.066" v="3357" actId="2696"/>
        <pc:sldMkLst>
          <pc:docMk/>
          <pc:sldMk cId="2395170792" sldId="2713"/>
        </pc:sldMkLst>
        <pc:spChg chg="mod">
          <ac:chgData name="Xin Luo" userId="82312ee5779919a4" providerId="LiveId" clId="{4DB6C473-8E57-A543-81F7-48BE109E8C13}" dt="2023-02-21T06:15:05.106" v="2898" actId="20577"/>
          <ac:spMkLst>
            <pc:docMk/>
            <pc:sldMk cId="2395170792" sldId="2713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7:23:52.393" v="3353" actId="20577"/>
        <pc:sldMkLst>
          <pc:docMk/>
          <pc:sldMk cId="280619949" sldId="2714"/>
        </pc:sldMkLst>
        <pc:spChg chg="mod">
          <ac:chgData name="Xin Luo" userId="82312ee5779919a4" providerId="LiveId" clId="{4DB6C473-8E57-A543-81F7-48BE109E8C13}" dt="2023-02-21T07:23:52.393" v="3353" actId="20577"/>
          <ac:spMkLst>
            <pc:docMk/>
            <pc:sldMk cId="280619949" sldId="2714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13:49.998" v="3283" actId="404"/>
          <ac:spMkLst>
            <pc:docMk/>
            <pc:sldMk cId="280619949" sldId="2714"/>
            <ac:spMk id="17" creationId="{9E05FFCA-3371-AF5C-381D-71D984055F5A}"/>
          </ac:spMkLst>
        </pc:spChg>
        <pc:picChg chg="add mod">
          <ac:chgData name="Xin Luo" userId="82312ee5779919a4" providerId="LiveId" clId="{4DB6C473-8E57-A543-81F7-48BE109E8C13}" dt="2023-02-21T07:23:39.455" v="3348" actId="14100"/>
          <ac:picMkLst>
            <pc:docMk/>
            <pc:sldMk cId="280619949" sldId="2714"/>
            <ac:picMk id="5" creationId="{0604E948-208D-161C-F579-7EA72A1F42DC}"/>
          </ac:picMkLst>
        </pc:picChg>
      </pc:sldChg>
      <pc:sldChg chg="addSp modSp add mod">
        <pc:chgData name="Xin Luo" userId="82312ee5779919a4" providerId="LiveId" clId="{4DB6C473-8E57-A543-81F7-48BE109E8C13}" dt="2023-02-21T13:47:35.461" v="4912" actId="1076"/>
        <pc:sldMkLst>
          <pc:docMk/>
          <pc:sldMk cId="3852391939" sldId="2715"/>
        </pc:sldMkLst>
        <pc:spChg chg="mod">
          <ac:chgData name="Xin Luo" userId="82312ee5779919a4" providerId="LiveId" clId="{4DB6C473-8E57-A543-81F7-48BE109E8C13}" dt="2023-02-21T13:06:48.362" v="4245" actId="20577"/>
          <ac:spMkLst>
            <pc:docMk/>
            <pc:sldMk cId="3852391939" sldId="271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43:23.802" v="3522" actId="20577"/>
          <ac:spMkLst>
            <pc:docMk/>
            <pc:sldMk cId="3852391939" sldId="2715"/>
            <ac:spMk id="3" creationId="{00000000-0000-0000-0000-000000000000}"/>
          </ac:spMkLst>
        </pc:spChg>
        <pc:spChg chg="add mod">
          <ac:chgData name="Xin Luo" userId="82312ee5779919a4" providerId="LiveId" clId="{4DB6C473-8E57-A543-81F7-48BE109E8C13}" dt="2023-02-21T13:41:38.670" v="4903" actId="20577"/>
          <ac:spMkLst>
            <pc:docMk/>
            <pc:sldMk cId="3852391939" sldId="2715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7:35.461" v="4912" actId="1076"/>
          <ac:picMkLst>
            <pc:docMk/>
            <pc:sldMk cId="3852391939" sldId="2715"/>
            <ac:picMk id="2050" creationId="{8F8FBDFD-CF37-F4FE-58FA-9350A0CDABC7}"/>
          </ac:picMkLst>
        </pc:picChg>
      </pc:sldChg>
      <pc:sldChg chg="addSp modSp add mod ord">
        <pc:chgData name="Xin Luo" userId="82312ee5779919a4" providerId="LiveId" clId="{4DB6C473-8E57-A543-81F7-48BE109E8C13}" dt="2023-02-21T13:15:30.678" v="4562" actId="1035"/>
        <pc:sldMkLst>
          <pc:docMk/>
          <pc:sldMk cId="3026715585" sldId="2716"/>
        </pc:sldMkLst>
        <pc:spChg chg="mod">
          <ac:chgData name="Xin Luo" userId="82312ee5779919a4" providerId="LiveId" clId="{4DB6C473-8E57-A543-81F7-48BE109E8C13}" dt="2023-02-21T07:27:17.840" v="3401" actId="20577"/>
          <ac:spMkLst>
            <pc:docMk/>
            <pc:sldMk cId="3026715585" sldId="2716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3:15:30.678" v="4562" actId="1035"/>
          <ac:spMkLst>
            <pc:docMk/>
            <pc:sldMk cId="3026715585" sldId="2716"/>
            <ac:spMk id="4" creationId="{B31A8325-31D8-6F06-6D89-E39763C56875}"/>
          </ac:spMkLst>
        </pc:spChg>
        <pc:spChg chg="mod">
          <ac:chgData name="Xin Luo" userId="82312ee5779919a4" providerId="LiveId" clId="{4DB6C473-8E57-A543-81F7-48BE109E8C13}" dt="2023-02-21T12:48:49.893" v="4206" actId="1076"/>
          <ac:spMkLst>
            <pc:docMk/>
            <pc:sldMk cId="3026715585" sldId="2716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13:48:38.001" v="4936" actId="1076"/>
        <pc:sldMkLst>
          <pc:docMk/>
          <pc:sldMk cId="4136986794" sldId="2717"/>
        </pc:sldMkLst>
        <pc:spChg chg="mod">
          <ac:chgData name="Xin Luo" userId="82312ee5779919a4" providerId="LiveId" clId="{4DB6C473-8E57-A543-81F7-48BE109E8C13}" dt="2023-02-21T13:48:32.535" v="4933" actId="1035"/>
          <ac:spMkLst>
            <pc:docMk/>
            <pc:sldMk cId="4136986794" sldId="2717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8:38.001" v="4936" actId="1076"/>
          <ac:picMkLst>
            <pc:docMk/>
            <pc:sldMk cId="4136986794" sldId="2717"/>
            <ac:picMk id="6" creationId="{2260B411-AFF0-1E09-142B-45C9F88562F7}"/>
          </ac:picMkLst>
        </pc:picChg>
      </pc:sldChg>
      <pc:sldChg chg="addSp delSp modSp add mod">
        <pc:chgData name="Xin Luo" userId="82312ee5779919a4" providerId="LiveId" clId="{4DB6C473-8E57-A543-81F7-48BE109E8C13}" dt="2023-02-21T14:08:09.514" v="5152" actId="1035"/>
        <pc:sldMkLst>
          <pc:docMk/>
          <pc:sldMk cId="1778017482" sldId="2718"/>
        </pc:sldMkLst>
        <pc:spChg chg="mod">
          <ac:chgData name="Xin Luo" userId="82312ee5779919a4" providerId="LiveId" clId="{4DB6C473-8E57-A543-81F7-48BE109E8C13}" dt="2023-02-21T14:08:07.366" v="5145" actId="1035"/>
          <ac:spMkLst>
            <pc:docMk/>
            <pc:sldMk cId="1778017482" sldId="2718"/>
            <ac:spMk id="5" creationId="{FCD10A89-5E0E-5D73-1D4F-9E11D943B29C}"/>
          </ac:spMkLst>
        </pc:spChg>
        <pc:picChg chg="del">
          <ac:chgData name="Xin Luo" userId="82312ee5779919a4" providerId="LiveId" clId="{4DB6C473-8E57-A543-81F7-48BE109E8C13}" dt="2023-02-21T13:48:49.937" v="4938" actId="478"/>
          <ac:picMkLst>
            <pc:docMk/>
            <pc:sldMk cId="1778017482" sldId="2718"/>
            <ac:picMk id="6" creationId="{2260B411-AFF0-1E09-142B-45C9F88562F7}"/>
          </ac:picMkLst>
        </pc:picChg>
        <pc:picChg chg="add mod">
          <ac:chgData name="Xin Luo" userId="82312ee5779919a4" providerId="LiveId" clId="{4DB6C473-8E57-A543-81F7-48BE109E8C13}" dt="2023-02-21T14:08:09.514" v="5152" actId="1035"/>
          <ac:picMkLst>
            <pc:docMk/>
            <pc:sldMk cId="1778017482" sldId="2718"/>
            <ac:picMk id="3074" creationId="{3E8CF22C-6E5D-0AAE-1F79-795E8B77EEF7}"/>
          </ac:picMkLst>
        </pc:picChg>
      </pc:sldChg>
      <pc:sldChg chg="delSp modSp add mod">
        <pc:chgData name="Xin Luo" userId="82312ee5779919a4" providerId="LiveId" clId="{4DB6C473-8E57-A543-81F7-48BE109E8C13}" dt="2023-02-21T15:10:04.498" v="5724" actId="108"/>
        <pc:sldMkLst>
          <pc:docMk/>
          <pc:sldMk cId="1858913004" sldId="2719"/>
        </pc:sldMkLst>
        <pc:spChg chg="mod">
          <ac:chgData name="Xin Luo" userId="82312ee5779919a4" providerId="LiveId" clId="{4DB6C473-8E57-A543-81F7-48BE109E8C13}" dt="2023-02-21T14:49:05.255" v="5311" actId="1076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15:10:04.498" v="5724" actId="108"/>
          <ac:spMkLst>
            <pc:docMk/>
            <pc:sldMk cId="1858913004" sldId="2719"/>
            <ac:spMk id="5" creationId="{FCD10A89-5E0E-5D73-1D4F-9E11D943B29C}"/>
          </ac:spMkLst>
        </pc:spChg>
        <pc:spChg chg="del">
          <ac:chgData name="Xin Luo" userId="82312ee5779919a4" providerId="LiveId" clId="{4DB6C473-8E57-A543-81F7-48BE109E8C13}" dt="2023-02-21T14:48:56.090" v="5307" actId="478"/>
          <ac:spMkLst>
            <pc:docMk/>
            <pc:sldMk cId="1858913004" sldId="2719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14:47:16.549" v="5154" actId="478"/>
          <ac:picMkLst>
            <pc:docMk/>
            <pc:sldMk cId="1858913004" sldId="2719"/>
            <ac:picMk id="3074" creationId="{3E8CF22C-6E5D-0AAE-1F79-795E8B77EEF7}"/>
          </ac:picMkLst>
        </pc:picChg>
      </pc:sldChg>
      <pc:sldChg chg="addSp delSp modSp add mod ord">
        <pc:chgData name="Xin Luo" userId="82312ee5779919a4" providerId="LiveId" clId="{4DB6C473-8E57-A543-81F7-48BE109E8C13}" dt="2023-02-21T15:06:45.211" v="5600" actId="20578"/>
        <pc:sldMkLst>
          <pc:docMk/>
          <pc:sldMk cId="3480831675" sldId="2720"/>
        </pc:sldMkLst>
        <pc:spChg chg="mod">
          <ac:chgData name="Xin Luo" userId="82312ee5779919a4" providerId="LiveId" clId="{4DB6C473-8E57-A543-81F7-48BE109E8C13}" dt="2023-02-21T14:58:21.259" v="5529" actId="1035"/>
          <ac:spMkLst>
            <pc:docMk/>
            <pc:sldMk cId="3480831675" sldId="2720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4" creationId="{58EE51E5-8ACA-984C-6E8D-F8AA658223AD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5" creationId="{7F4897FB-F086-F339-A15F-A899143C7919}"/>
          </ac:spMkLst>
        </pc:spChg>
        <pc:spChg chg="add mod">
          <ac:chgData name="Xin Luo" userId="82312ee5779919a4" providerId="LiveId" clId="{4DB6C473-8E57-A543-81F7-48BE109E8C13}" dt="2023-02-21T15:06:20.559" v="5576" actId="962"/>
          <ac:spMkLst>
            <pc:docMk/>
            <pc:sldMk cId="3480831675" sldId="2720"/>
            <ac:spMk id="6" creationId="{7ED1482E-3610-E252-0E80-41B202D30E30}"/>
          </ac:spMkLst>
        </pc:spChg>
        <pc:spChg chg="del">
          <ac:chgData name="Xin Luo" userId="82312ee5779919a4" providerId="LiveId" clId="{4DB6C473-8E57-A543-81F7-48BE109E8C13}" dt="2023-02-21T14:51:13.253" v="5388" actId="478"/>
          <ac:spMkLst>
            <pc:docMk/>
            <pc:sldMk cId="3480831675" sldId="2720"/>
            <ac:spMk id="17" creationId="{9E05FFCA-3371-AF5C-381D-71D984055F5A}"/>
          </ac:spMkLst>
        </pc:spChg>
        <pc:spChg chg="del">
          <ac:chgData name="Xin Luo" userId="82312ee5779919a4" providerId="LiveId" clId="{4DB6C473-8E57-A543-81F7-48BE109E8C13}" dt="2023-02-21T14:51:18.075" v="5389" actId="478"/>
          <ac:spMkLst>
            <pc:docMk/>
            <pc:sldMk cId="3480831675" sldId="2720"/>
            <ac:spMk id="18" creationId="{9D310AF3-A081-4032-01C0-C288D4F7AC53}"/>
          </ac:spMkLst>
        </pc:spChg>
        <pc:picChg chg="add del mod">
          <ac:chgData name="Xin Luo" userId="82312ee5779919a4" providerId="LiveId" clId="{4DB6C473-8E57-A543-81F7-48BE109E8C13}" dt="2023-02-21T14:53:26.825" v="5442" actId="478"/>
          <ac:picMkLst>
            <pc:docMk/>
            <pc:sldMk cId="3480831675" sldId="2720"/>
            <ac:picMk id="5122" creationId="{379580DC-45F0-D6EF-6EA0-1FB906F02465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4" creationId="{D17BE6F3-1008-2FC6-54D2-736C673B73E8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6" creationId="{EBB0C876-4E86-C2ED-5EE6-3B2BD26768B9}"/>
          </ac:picMkLst>
        </pc:picChg>
        <pc:picChg chg="add mod">
          <ac:chgData name="Xin Luo" userId="82312ee5779919a4" providerId="LiveId" clId="{4DB6C473-8E57-A543-81F7-48BE109E8C13}" dt="2023-02-21T14:58:48.813" v="5569" actId="404"/>
          <ac:picMkLst>
            <pc:docMk/>
            <pc:sldMk cId="3480831675" sldId="2720"/>
            <ac:picMk id="5128" creationId="{59C29F54-F731-6EBD-ECA9-847BE3563121}"/>
          </ac:picMkLst>
        </pc:picChg>
      </pc:sldChg>
      <pc:sldChg chg="add del">
        <pc:chgData name="Xin Luo" userId="82312ee5779919a4" providerId="LiveId" clId="{4DB6C473-8E57-A543-81F7-48BE109E8C13}" dt="2023-02-21T14:55:30.326" v="5468" actId="2696"/>
        <pc:sldMkLst>
          <pc:docMk/>
          <pc:sldMk cId="120373349" sldId="2721"/>
        </pc:sldMkLst>
      </pc:sldChg>
      <pc:sldChg chg="addSp delSp modSp add mod ord">
        <pc:chgData name="Xin Luo" userId="82312ee5779919a4" providerId="LiveId" clId="{4DB6C473-8E57-A543-81F7-48BE109E8C13}" dt="2023-02-21T15:06:40.684" v="5599" actId="20578"/>
        <pc:sldMkLst>
          <pc:docMk/>
          <pc:sldMk cId="1410676903" sldId="2721"/>
        </pc:sldMkLst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4" creationId="{58EE51E5-8ACA-984C-6E8D-F8AA658223AD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5" creationId="{7F4897FB-F086-F339-A15F-A899143C7919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6" creationId="{7ED1482E-3610-E252-0E80-41B202D30E30}"/>
          </ac:spMkLst>
        </pc:spChg>
        <pc:spChg chg="add mod">
          <ac:chgData name="Xin Luo" userId="82312ee5779919a4" providerId="LiveId" clId="{4DB6C473-8E57-A543-81F7-48BE109E8C13}" dt="2023-02-21T15:06:36.607" v="5598" actId="1076"/>
          <ac:spMkLst>
            <pc:docMk/>
            <pc:sldMk cId="1410676903" sldId="2721"/>
            <ac:spMk id="9" creationId="{D5E43916-6543-2664-EE40-07ABFFB01F26}"/>
          </ac:spMkLst>
        </pc:spChg>
        <pc:picChg chg="add mod">
          <ac:chgData name="Xin Luo" userId="82312ee5779919a4" providerId="LiveId" clId="{4DB6C473-8E57-A543-81F7-48BE109E8C13}" dt="2023-02-21T15:06:20.558" v="5575" actId="27614"/>
          <ac:picMkLst>
            <pc:docMk/>
            <pc:sldMk cId="1410676903" sldId="2721"/>
            <ac:picMk id="8" creationId="{BA45F6EA-D51F-F9F8-F33E-5E3217612D76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4" creationId="{D17BE6F3-1008-2FC6-54D2-736C673B73E8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6" creationId="{EBB0C876-4E86-C2ED-5EE6-3B2BD26768B9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8" creationId="{59C29F54-F731-6EBD-ECA9-847BE3563121}"/>
          </ac:picMkLst>
        </pc:picChg>
      </pc:sldChg>
      <pc:sldMasterChg chg="del delSldLayout">
        <pc:chgData name="Xin Luo" userId="82312ee5779919a4" providerId="LiveId" clId="{4DB6C473-8E57-A543-81F7-48BE109E8C13}" dt="2023-02-21T08:54:15.791" v="3593" actId="2696"/>
        <pc:sldMasterMkLst>
          <pc:docMk/>
          <pc:sldMasterMk cId="1248561168" sldId="2147484998"/>
        </pc:sldMasterMkLst>
        <pc:sldLayoutChg chg="del">
          <pc:chgData name="Xin Luo" userId="82312ee5779919a4" providerId="LiveId" clId="{4DB6C473-8E57-A543-81F7-48BE109E8C13}" dt="2023-02-21T08:54:15.772" v="3576" actId="2696"/>
          <pc:sldLayoutMkLst>
            <pc:docMk/>
            <pc:sldMasterMk cId="1248561168" sldId="2147484998"/>
            <pc:sldLayoutMk cId="2755518727" sldId="2147484999"/>
          </pc:sldLayoutMkLst>
        </pc:sldLayoutChg>
        <pc:sldLayoutChg chg="del">
          <pc:chgData name="Xin Luo" userId="82312ee5779919a4" providerId="LiveId" clId="{4DB6C473-8E57-A543-81F7-48BE109E8C13}" dt="2023-02-21T08:54:15.773" v="3577" actId="2696"/>
          <pc:sldLayoutMkLst>
            <pc:docMk/>
            <pc:sldMasterMk cId="1248561168" sldId="2147484998"/>
            <pc:sldLayoutMk cId="784447712" sldId="2147485000"/>
          </pc:sldLayoutMkLst>
        </pc:sldLayoutChg>
        <pc:sldLayoutChg chg="del">
          <pc:chgData name="Xin Luo" userId="82312ee5779919a4" providerId="LiveId" clId="{4DB6C473-8E57-A543-81F7-48BE109E8C13}" dt="2023-02-21T08:54:15.774" v="3578" actId="2696"/>
          <pc:sldLayoutMkLst>
            <pc:docMk/>
            <pc:sldMasterMk cId="1248561168" sldId="2147484998"/>
            <pc:sldLayoutMk cId="36404751" sldId="2147485001"/>
          </pc:sldLayoutMkLst>
        </pc:sldLayoutChg>
        <pc:sldLayoutChg chg="del">
          <pc:chgData name="Xin Luo" userId="82312ee5779919a4" providerId="LiveId" clId="{4DB6C473-8E57-A543-81F7-48BE109E8C13}" dt="2023-02-21T08:54:15.775" v="3579" actId="2696"/>
          <pc:sldLayoutMkLst>
            <pc:docMk/>
            <pc:sldMasterMk cId="1248561168" sldId="2147484998"/>
            <pc:sldLayoutMk cId="2142531553" sldId="2147485002"/>
          </pc:sldLayoutMkLst>
        </pc:sldLayoutChg>
        <pc:sldLayoutChg chg="del">
          <pc:chgData name="Xin Luo" userId="82312ee5779919a4" providerId="LiveId" clId="{4DB6C473-8E57-A543-81F7-48BE109E8C13}" dt="2023-02-21T08:54:15.776" v="3580" actId="2696"/>
          <pc:sldLayoutMkLst>
            <pc:docMk/>
            <pc:sldMasterMk cId="1248561168" sldId="2147484998"/>
            <pc:sldLayoutMk cId="646270699" sldId="2147485003"/>
          </pc:sldLayoutMkLst>
        </pc:sldLayoutChg>
        <pc:sldLayoutChg chg="del">
          <pc:chgData name="Xin Luo" userId="82312ee5779919a4" providerId="LiveId" clId="{4DB6C473-8E57-A543-81F7-48BE109E8C13}" dt="2023-02-21T08:54:15.777" v="3581" actId="2696"/>
          <pc:sldLayoutMkLst>
            <pc:docMk/>
            <pc:sldMasterMk cId="1248561168" sldId="2147484998"/>
            <pc:sldLayoutMk cId="1316154404" sldId="2147485004"/>
          </pc:sldLayoutMkLst>
        </pc:sldLayoutChg>
        <pc:sldLayoutChg chg="del">
          <pc:chgData name="Xin Luo" userId="82312ee5779919a4" providerId="LiveId" clId="{4DB6C473-8E57-A543-81F7-48BE109E8C13}" dt="2023-02-21T08:54:15.778" v="3582" actId="2696"/>
          <pc:sldLayoutMkLst>
            <pc:docMk/>
            <pc:sldMasterMk cId="1248561168" sldId="2147484998"/>
            <pc:sldLayoutMk cId="275448905" sldId="2147485005"/>
          </pc:sldLayoutMkLst>
        </pc:sldLayoutChg>
        <pc:sldLayoutChg chg="del">
          <pc:chgData name="Xin Luo" userId="82312ee5779919a4" providerId="LiveId" clId="{4DB6C473-8E57-A543-81F7-48BE109E8C13}" dt="2023-02-21T08:54:15.779" v="3583" actId="2696"/>
          <pc:sldLayoutMkLst>
            <pc:docMk/>
            <pc:sldMasterMk cId="1248561168" sldId="2147484998"/>
            <pc:sldLayoutMk cId="3173493555" sldId="2147485006"/>
          </pc:sldLayoutMkLst>
        </pc:sldLayoutChg>
        <pc:sldLayoutChg chg="del">
          <pc:chgData name="Xin Luo" userId="82312ee5779919a4" providerId="LiveId" clId="{4DB6C473-8E57-A543-81F7-48BE109E8C13}" dt="2023-02-21T08:54:15.780" v="3584" actId="2696"/>
          <pc:sldLayoutMkLst>
            <pc:docMk/>
            <pc:sldMasterMk cId="1248561168" sldId="2147484998"/>
            <pc:sldLayoutMk cId="2494408642" sldId="2147485007"/>
          </pc:sldLayoutMkLst>
        </pc:sldLayoutChg>
        <pc:sldLayoutChg chg="del">
          <pc:chgData name="Xin Luo" userId="82312ee5779919a4" providerId="LiveId" clId="{4DB6C473-8E57-A543-81F7-48BE109E8C13}" dt="2023-02-21T08:54:15.781" v="3585" actId="2696"/>
          <pc:sldLayoutMkLst>
            <pc:docMk/>
            <pc:sldMasterMk cId="1248561168" sldId="2147484998"/>
            <pc:sldLayoutMk cId="2144339703" sldId="2147485008"/>
          </pc:sldLayoutMkLst>
        </pc:sldLayoutChg>
        <pc:sldLayoutChg chg="del">
          <pc:chgData name="Xin Luo" userId="82312ee5779919a4" providerId="LiveId" clId="{4DB6C473-8E57-A543-81F7-48BE109E8C13}" dt="2023-02-21T08:54:15.781" v="3586" actId="2696"/>
          <pc:sldLayoutMkLst>
            <pc:docMk/>
            <pc:sldMasterMk cId="1248561168" sldId="2147484998"/>
            <pc:sldLayoutMk cId="3933479768" sldId="2147485009"/>
          </pc:sldLayoutMkLst>
        </pc:sldLayoutChg>
        <pc:sldLayoutChg chg="del">
          <pc:chgData name="Xin Luo" userId="82312ee5779919a4" providerId="LiveId" clId="{4DB6C473-8E57-A543-81F7-48BE109E8C13}" dt="2023-02-21T08:54:15.782" v="3587" actId="2696"/>
          <pc:sldLayoutMkLst>
            <pc:docMk/>
            <pc:sldMasterMk cId="1248561168" sldId="2147484998"/>
            <pc:sldLayoutMk cId="2569911404" sldId="2147485010"/>
          </pc:sldLayoutMkLst>
        </pc:sldLayoutChg>
        <pc:sldLayoutChg chg="del">
          <pc:chgData name="Xin Luo" userId="82312ee5779919a4" providerId="LiveId" clId="{4DB6C473-8E57-A543-81F7-48BE109E8C13}" dt="2023-02-21T08:54:15.783" v="3588" actId="2696"/>
          <pc:sldLayoutMkLst>
            <pc:docMk/>
            <pc:sldMasterMk cId="1248561168" sldId="2147484998"/>
            <pc:sldLayoutMk cId="487309151" sldId="2147485011"/>
          </pc:sldLayoutMkLst>
        </pc:sldLayoutChg>
        <pc:sldLayoutChg chg="del">
          <pc:chgData name="Xin Luo" userId="82312ee5779919a4" providerId="LiveId" clId="{4DB6C473-8E57-A543-81F7-48BE109E8C13}" dt="2023-02-21T08:54:15.784" v="3589" actId="2696"/>
          <pc:sldLayoutMkLst>
            <pc:docMk/>
            <pc:sldMasterMk cId="1248561168" sldId="2147484998"/>
            <pc:sldLayoutMk cId="940838525" sldId="2147485012"/>
          </pc:sldLayoutMkLst>
        </pc:sldLayoutChg>
        <pc:sldLayoutChg chg="del">
          <pc:chgData name="Xin Luo" userId="82312ee5779919a4" providerId="LiveId" clId="{4DB6C473-8E57-A543-81F7-48BE109E8C13}" dt="2023-02-21T08:54:15.785" v="3590" actId="2696"/>
          <pc:sldLayoutMkLst>
            <pc:docMk/>
            <pc:sldMasterMk cId="1248561168" sldId="2147484998"/>
            <pc:sldLayoutMk cId="858249230" sldId="2147485013"/>
          </pc:sldLayoutMkLst>
        </pc:sldLayoutChg>
        <pc:sldLayoutChg chg="del">
          <pc:chgData name="Xin Luo" userId="82312ee5779919a4" providerId="LiveId" clId="{4DB6C473-8E57-A543-81F7-48BE109E8C13}" dt="2023-02-21T08:54:15.786" v="3591" actId="2696"/>
          <pc:sldLayoutMkLst>
            <pc:docMk/>
            <pc:sldMasterMk cId="1248561168" sldId="2147484998"/>
            <pc:sldLayoutMk cId="1094809115" sldId="2147485014"/>
          </pc:sldLayoutMkLst>
        </pc:sldLayoutChg>
        <pc:sldLayoutChg chg="del">
          <pc:chgData name="Xin Luo" userId="82312ee5779919a4" providerId="LiveId" clId="{4DB6C473-8E57-A543-81F7-48BE109E8C13}" dt="2023-02-21T08:54:15.787" v="3592" actId="2696"/>
          <pc:sldLayoutMkLst>
            <pc:docMk/>
            <pc:sldMasterMk cId="1248561168" sldId="2147484998"/>
            <pc:sldLayoutMk cId="2452001345" sldId="2147485015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3" y="9723438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defRPr sz="1100"/>
            </a:lvl1pPr>
          </a:lstStyle>
          <a:p>
            <a:pPr>
              <a:defRPr/>
            </a:pPr>
            <a:fld id="{6D45C849-0B45-C74F-ACD3-3797B4D294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899936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3775" y="768350"/>
            <a:ext cx="51165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849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849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</a:defRPr>
            </a:lvl1pPr>
          </a:lstStyle>
          <a:p>
            <a:pPr>
              <a:defRPr/>
            </a:pPr>
            <a:fld id="{BAF496D9-25EC-FE4B-A1BF-34C514AB28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05936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marL="228600" marR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zh-CN" altLang="en-US" sz="1200" kern="1200" dirty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宋体" charset="0"/>
              </a:rPr>
              <a:t>编程课，编程必须掌握。依靠满足感，成就感满足感持续学习。</a:t>
            </a:r>
            <a:endParaRPr kumimoji="1" lang="en-US" altLang="zh-CN" sz="1200" kern="1200" dirty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  <a:p>
            <a:pPr marL="228600" marR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zh-CN" altLang="en-US" sz="1200" kern="1200" dirty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宋体" charset="0"/>
              </a:rPr>
              <a:t>个人方向遥感数据处理与应用，办公室</a:t>
            </a:r>
            <a:r>
              <a:rPr kumimoji="1" lang="en-US" altLang="zh-CN" sz="1200" kern="1200" dirty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宋体" charset="0"/>
              </a:rPr>
              <a:t>…</a:t>
            </a:r>
            <a:r>
              <a:rPr kumimoji="1" lang="zh-CN" altLang="en-US" sz="1200" kern="1200" dirty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宋体" charset="0"/>
              </a:rPr>
              <a:t>。</a:t>
            </a:r>
            <a:endParaRPr kumimoji="1" lang="en-US" altLang="zh-CN" sz="1200" kern="1200" dirty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  <a:p>
            <a:pPr marL="228600" marR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zh-CN" altLang="en-US" sz="1200" kern="1200" dirty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宋体" charset="0"/>
              </a:rPr>
              <a:t>学习委员点名</a:t>
            </a:r>
            <a:endParaRPr kumimoji="1" lang="zh-CN" altLang="zh-CN" sz="1200" kern="1200" dirty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5482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zh-CN" sz="1200" kern="120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186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ECF62-1638-4DD4-9C28-B7A1E023F854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5521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1108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0426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开放共享的重要性</a:t>
            </a:r>
            <a:r>
              <a:rPr lang="en-US" altLang="zh-CN" dirty="0"/>
              <a:t>-&gt;</a:t>
            </a:r>
            <a:r>
              <a:rPr lang="zh-CN" altLang="en-US" dirty="0"/>
              <a:t>互联网。互联网的诞生</a:t>
            </a:r>
            <a:r>
              <a:rPr lang="en-US" altLang="zh-CN" dirty="0"/>
              <a:t>-&gt;</a:t>
            </a:r>
            <a:r>
              <a:rPr lang="zh-CN" altLang="en-US" dirty="0"/>
              <a:t>推动开源的发展。</a:t>
            </a:r>
            <a:endParaRPr lang="en-US" altLang="zh-CN" dirty="0"/>
          </a:p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为什么要发起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GNU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？因为当时计算机上的几乎所有软件都是专有软件（</a:t>
            </a:r>
            <a:r>
              <a:rPr 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Proprietary software）。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专有软件呢？就是使用、修改、分发受到限制的软件，作者拥有这个软件的版权，不开源，只发布编译过的二进制版本的程序。一般商业公司比较支持专有软件。但是，对于行业发展来说，这不是个好事情，技术分享，互相迭代开发，才能更好地促进软件行业的成长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92408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GNU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计划支持下，完成了大部分操作系统组件的开发。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GNU工程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也在开发一个操作系统内核，叫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hurd</a:t>
            </a:r>
            <a:r>
              <a:rPr 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但是开发不是很顺利，后来</a:t>
            </a:r>
            <a:r>
              <a:rPr 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Linus Torvalds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编写一个操作系统内核（</a:t>
            </a:r>
            <a:r>
              <a:rPr 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Linux） ，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这样，整个操作系统的组件就齐全了，</a:t>
            </a:r>
            <a:r>
              <a:rPr 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GNU/Linux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操作系统就发布了。</a:t>
            </a:r>
            <a:endParaRPr lang="en-US" altLang="zh-CN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28600" indent="-228600">
              <a:buAutoNum type="arabicPeriod"/>
            </a:pP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分为自由软件和开源软件两个派别。开源软件派别为跟自由软件进行区分 ，提出开源的概念。</a:t>
            </a:r>
            <a:endParaRPr lang="en-US" altLang="zh-CN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dirty="0"/>
              <a:t>3.</a:t>
            </a:r>
            <a:r>
              <a:rPr lang="zh-CN" altLang="en-US" dirty="0"/>
              <a:t> 代码版本管理，</a:t>
            </a:r>
            <a:r>
              <a:rPr lang="en-US" altLang="zh-CN" dirty="0" err="1"/>
              <a:t>linus</a:t>
            </a:r>
            <a:r>
              <a:rPr lang="zh-CN" altLang="en-US" dirty="0"/>
              <a:t>选择用一个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商业的版本控制系统</a:t>
            </a:r>
            <a:r>
              <a:rPr lang="en-US" b="0" i="0" dirty="0" err="1">
                <a:solidFill>
                  <a:srgbClr val="1F2937"/>
                </a:solidFill>
                <a:effectLst/>
                <a:latin typeface="ui-sans-serif"/>
              </a:rPr>
              <a:t>BitKeeper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，</a:t>
            </a:r>
            <a:r>
              <a:rPr lang="en-US" b="0" i="0" dirty="0" err="1">
                <a:solidFill>
                  <a:srgbClr val="1F2937"/>
                </a:solidFill>
                <a:effectLst/>
                <a:latin typeface="ui-sans-serif"/>
              </a:rPr>
              <a:t>BitKeeper公司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授权</a:t>
            </a:r>
            <a:r>
              <a:rPr lang="en-US" b="0" i="0" dirty="0" err="1">
                <a:solidFill>
                  <a:srgbClr val="1F2937"/>
                </a:solidFill>
                <a:effectLst/>
                <a:latin typeface="ui-sans-serif"/>
              </a:rPr>
              <a:t>Linux开发者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免费使用这个版本控制系统，</a:t>
            </a:r>
            <a:r>
              <a:rPr lang="en-US" altLang="zh-CN" b="0" i="0" dirty="0">
                <a:solidFill>
                  <a:srgbClr val="1F2937"/>
                </a:solidFill>
                <a:effectLst/>
                <a:latin typeface="ui-sans-serif"/>
              </a:rPr>
              <a:t>Linux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开发者自发对</a:t>
            </a:r>
            <a:r>
              <a:rPr lang="en-US" altLang="zh-CN" b="0" i="0" dirty="0" err="1">
                <a:solidFill>
                  <a:srgbClr val="1F2937"/>
                </a:solidFill>
                <a:effectLst/>
                <a:latin typeface="ui-sans-serif"/>
              </a:rPr>
              <a:t>BitKeeper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软件进行破解，</a:t>
            </a:r>
            <a:r>
              <a:rPr lang="en-US" altLang="zh-CN" b="0" i="0" dirty="0" err="1">
                <a:solidFill>
                  <a:srgbClr val="1F2937"/>
                </a:solidFill>
                <a:effectLst/>
                <a:latin typeface="ui-sans-serif"/>
              </a:rPr>
              <a:t>BitKeeper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公司知道后要收回授予</a:t>
            </a:r>
            <a:r>
              <a:rPr lang="en-US" altLang="zh-CN" b="0" i="0" dirty="0">
                <a:solidFill>
                  <a:srgbClr val="1F2937"/>
                </a:solidFill>
                <a:effectLst/>
                <a:latin typeface="ui-sans-serif"/>
              </a:rPr>
              <a:t>Linux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开发者免费使用</a:t>
            </a:r>
            <a:r>
              <a:rPr lang="en-US" altLang="zh-CN" b="0" i="0" dirty="0" err="1">
                <a:solidFill>
                  <a:srgbClr val="1F2937"/>
                </a:solidFill>
                <a:effectLst/>
                <a:latin typeface="ui-sans-serif"/>
              </a:rPr>
              <a:t>bitkeeper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的权利。</a:t>
            </a:r>
            <a:r>
              <a:rPr lang="en-US" altLang="zh-CN" b="0" i="0" dirty="0">
                <a:solidFill>
                  <a:srgbClr val="1F2937"/>
                </a:solidFill>
                <a:effectLst/>
                <a:latin typeface="ui-sans-serif"/>
              </a:rPr>
              <a:t>Linus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一气之下，独自用</a:t>
            </a:r>
            <a:r>
              <a:rPr lang="en-US" altLang="zh-CN" b="0" i="0" dirty="0">
                <a:solidFill>
                  <a:srgbClr val="1F2937"/>
                </a:solidFill>
                <a:effectLst/>
                <a:latin typeface="ui-sans-serif"/>
              </a:rPr>
              <a:t>c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写了一个新的分布式版本控制软件</a:t>
            </a:r>
            <a:r>
              <a:rPr lang="en-US" altLang="zh-CN" b="0" i="0" dirty="0">
                <a:solidFill>
                  <a:srgbClr val="1F2937"/>
                </a:solidFill>
                <a:effectLst/>
                <a:latin typeface="ui-sans-serif"/>
              </a:rPr>
              <a:t>git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。</a:t>
            </a:r>
            <a:r>
              <a:rPr lang="en-US" altLang="zh-CN" b="0" i="0" dirty="0">
                <a:solidFill>
                  <a:srgbClr val="1F2937"/>
                </a:solidFill>
                <a:effectLst/>
                <a:latin typeface="ui-sans-serif"/>
              </a:rPr>
              <a:t>Linus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直到现在还在几乎天天写代码。</a:t>
            </a:r>
            <a:endParaRPr lang="en-US" altLang="zh-CN" b="0" i="0" dirty="0">
              <a:solidFill>
                <a:srgbClr val="1F2937"/>
              </a:solidFill>
              <a:effectLst/>
              <a:latin typeface="ui-sans-serif"/>
            </a:endParaRPr>
          </a:p>
          <a:p>
            <a:r>
              <a:rPr lang="en-US" altLang="zh-CN" b="0" i="0" dirty="0">
                <a:solidFill>
                  <a:srgbClr val="1F2937"/>
                </a:solidFill>
                <a:effectLst/>
                <a:latin typeface="ui-sans-serif"/>
              </a:rPr>
              <a:t>4. </a:t>
            </a:r>
            <a:r>
              <a:rPr lang="zh-CN" altLang="en-US" b="0" i="0" dirty="0">
                <a:solidFill>
                  <a:srgbClr val="1F2937"/>
                </a:solidFill>
                <a:effectLst/>
                <a:latin typeface="ui-sans-serif"/>
              </a:rPr>
              <a:t>什么是分布式版本控制软件？第二章详细讲解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84687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effectLst/>
                <a:latin typeface="pingfang SC"/>
              </a:rPr>
              <a:t>自由软件 </a:t>
            </a:r>
            <a:r>
              <a:rPr lang="en-US" altLang="zh-CN" b="0" i="0" dirty="0">
                <a:effectLst/>
                <a:latin typeface="pingfang SC"/>
              </a:rPr>
              <a:t>-</a:t>
            </a:r>
            <a:r>
              <a:rPr lang="zh-CN" altLang="en-US" b="0" i="0" dirty="0">
                <a:effectLst/>
                <a:latin typeface="pingfang SC"/>
              </a:rPr>
              <a:t> </a:t>
            </a:r>
            <a:r>
              <a:rPr lang="en-US" altLang="zh-CN" b="0" i="0" dirty="0">
                <a:effectLst/>
                <a:latin typeface="pingfang SC"/>
              </a:rPr>
              <a:t>&gt; </a:t>
            </a:r>
            <a:r>
              <a:rPr lang="zh-CN" altLang="en-US" b="0" i="0" dirty="0">
                <a:effectLst/>
                <a:latin typeface="pingfang SC"/>
              </a:rPr>
              <a:t>开源软件。</a:t>
            </a:r>
            <a:endParaRPr lang="en-US" altLang="zh-CN" b="0" i="0" dirty="0">
              <a:effectLst/>
              <a:latin typeface="pingfang SC"/>
            </a:endParaRPr>
          </a:p>
          <a:p>
            <a:r>
              <a:rPr lang="en-US" altLang="zh-CN" b="0" i="0" dirty="0">
                <a:effectLst/>
                <a:latin typeface="pingfang SC"/>
              </a:rPr>
              <a:t>1. </a:t>
            </a:r>
            <a:r>
              <a:rPr lang="zh-CN" altLang="en-US" b="0" i="0" dirty="0">
                <a:effectLst/>
                <a:latin typeface="pingfang SC"/>
              </a:rPr>
              <a:t>在开源诞生之前，自由软件是当时的主流提法，没有对开源软件使用者进行约束，对使用者更多的是一种精神的倡导。</a:t>
            </a:r>
            <a:endParaRPr lang="en-US" altLang="zh-CN" b="0" i="0" dirty="0">
              <a:effectLst/>
              <a:latin typeface="pingfang SC"/>
            </a:endParaRPr>
          </a:p>
          <a:p>
            <a:r>
              <a:rPr lang="en-US" altLang="zh-CN" b="0" i="0" dirty="0">
                <a:effectLst/>
                <a:latin typeface="pingfang SC"/>
              </a:rPr>
              <a:t>2. </a:t>
            </a:r>
            <a:r>
              <a:rPr lang="zh-CN" altLang="en-US" b="0" i="0" dirty="0">
                <a:effectLst/>
                <a:latin typeface="pingfang SC"/>
              </a:rPr>
              <a:t>开源软件则是通过制定严谨的开源规则对使用者权利进行限制，进而从制度上保障软件的协同开放。</a:t>
            </a:r>
            <a:endParaRPr lang="en-US" altLang="zh-CN" b="0" i="0" dirty="0">
              <a:effectLst/>
              <a:latin typeface="pingfang SC"/>
            </a:endParaRPr>
          </a:p>
          <a:p>
            <a:r>
              <a:rPr lang="en-US" altLang="zh-CN" b="0" i="0" dirty="0">
                <a:effectLst/>
                <a:latin typeface="pingfang SC"/>
              </a:rPr>
              <a:t>3. </a:t>
            </a:r>
            <a:r>
              <a:rPr lang="zh-CN" altLang="en-US" b="0" i="0" dirty="0">
                <a:effectLst/>
                <a:latin typeface="pingfang SC"/>
              </a:rPr>
              <a:t>开源软件能走到今天的发展程度，就是因为有了这么一套遵从开源精神的规则体系，才能够健康发展。自由软件到开源软件是开源软件发展历史上一个非常大的进步。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03627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98972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1.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 电脑操作系统；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Linux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系统（开源），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windows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（闭源），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mac </a:t>
            </a:r>
            <a:r>
              <a:rPr lang="en-US" altLang="zh-CN" b="0" i="0" dirty="0" err="1">
                <a:solidFill>
                  <a:srgbClr val="121212"/>
                </a:solidFill>
                <a:effectLst/>
                <a:latin typeface="-apple-system"/>
              </a:rPr>
              <a:t>os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（闭</a:t>
            </a:r>
            <a:r>
              <a:rPr lang="zh-CN" altLang="en-CN" b="0" i="0" dirty="0">
                <a:solidFill>
                  <a:srgbClr val="121212"/>
                </a:solidFill>
                <a:effectLst/>
                <a:latin typeface="-apple-system"/>
              </a:rPr>
              <a:t>源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）。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en-US" altLang="zh-CN" dirty="0"/>
              <a:t>2.</a:t>
            </a:r>
            <a:r>
              <a:rPr lang="zh-CN" altLang="en-US" dirty="0"/>
              <a:t> 手机操作系统，</a:t>
            </a:r>
            <a:r>
              <a:rPr lang="en-US" altLang="zh-CN" dirty="0"/>
              <a:t>google</a:t>
            </a:r>
            <a:r>
              <a:rPr lang="zh-CN" altLang="en-US" dirty="0"/>
              <a:t>开发的安卓（开源），苹果的</a:t>
            </a:r>
            <a:r>
              <a:rPr lang="en-US" altLang="zh-CN" dirty="0" err="1"/>
              <a:t>ios</a:t>
            </a:r>
            <a:r>
              <a:rPr lang="zh-CN" altLang="en-US" dirty="0"/>
              <a:t>（闭源），华为的鸿蒙（开源）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 开源与闭源可以转换。微软老牌企业是闭源的代表，</a:t>
            </a:r>
            <a:r>
              <a:rPr lang="en-US" altLang="zh-CN" dirty="0"/>
              <a:t>Google</a:t>
            </a:r>
            <a:r>
              <a:rPr lang="zh-CN" altLang="en-US" dirty="0"/>
              <a:t>是新兴企业开源的代表。但微软也在拥抱开源。</a:t>
            </a:r>
          </a:p>
        </p:txBody>
      </p:sp>
    </p:spTree>
    <p:extLst>
      <p:ext uri="{BB962C8B-B14F-4D97-AF65-F5344CB8AC3E}">
        <p14:creationId xmlns:p14="http://schemas.microsoft.com/office/powerpoint/2010/main" val="3309320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016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1108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地理</a:t>
            </a:r>
            <a:r>
              <a:rPr lang="en-US" altLang="zh-CN" dirty="0"/>
              <a:t>/</a:t>
            </a:r>
            <a:r>
              <a:rPr lang="zh-CN" altLang="en-US" dirty="0"/>
              <a:t>信息行业最开始都主要是以军用为目的发展起来的。慢慢的地理信息行业的成果投向了民用。</a:t>
            </a:r>
          </a:p>
        </p:txBody>
      </p:sp>
    </p:spTree>
    <p:extLst>
      <p:ext uri="{BB962C8B-B14F-4D97-AF65-F5344CB8AC3E}">
        <p14:creationId xmlns:p14="http://schemas.microsoft.com/office/powerpoint/2010/main" val="25241452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30720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84176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开源软件很多没有界面，</a:t>
            </a:r>
            <a:r>
              <a:rPr lang="en-US" altLang="zh-CN" dirty="0"/>
              <a:t>grass</a:t>
            </a:r>
            <a:r>
              <a:rPr lang="zh-CN" altLang="en-US" dirty="0"/>
              <a:t>软件有界面，但操作仍然较为复杂。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/>
              <a:t>QGIS</a:t>
            </a:r>
            <a:r>
              <a:rPr lang="zh-CN" altLang="en-US" dirty="0"/>
              <a:t>软件主要用矢量数据数据与分析。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35303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rgbClr val="333333"/>
                </a:solidFill>
                <a:latin typeface="+mn-ea"/>
                <a:ea typeface="+mn-ea"/>
              </a:rPr>
              <a:t>欧空局（</a:t>
            </a:r>
            <a:r>
              <a:rPr lang="en-US" altLang="zh-CN" sz="1200" dirty="0">
                <a:solidFill>
                  <a:srgbClr val="333333"/>
                </a:solidFill>
                <a:latin typeface="+mn-ea"/>
                <a:ea typeface="+mn-ea"/>
              </a:rPr>
              <a:t>European Space Agency</a:t>
            </a:r>
            <a:r>
              <a:rPr lang="zh-CN" altLang="en-US" sz="1200" dirty="0">
                <a:solidFill>
                  <a:srgbClr val="333333"/>
                </a:solidFill>
                <a:latin typeface="+mn-ea"/>
                <a:ea typeface="+mn-ea"/>
              </a:rPr>
              <a:t>， </a:t>
            </a:r>
            <a:r>
              <a:rPr lang="en-US" altLang="zh-CN" sz="1200" dirty="0">
                <a:solidFill>
                  <a:srgbClr val="333333"/>
                </a:solidFill>
                <a:latin typeface="+mn-ea"/>
                <a:ea typeface="+mn-ea"/>
              </a:rPr>
              <a:t>ESA</a:t>
            </a:r>
            <a:r>
              <a:rPr lang="zh-CN" altLang="en-US" sz="1200" dirty="0">
                <a:solidFill>
                  <a:srgbClr val="333333"/>
                </a:solidFill>
                <a:latin typeface="+mn-ea"/>
                <a:ea typeface="+mn-ea"/>
              </a:rPr>
              <a:t>）近年来发射了大量的遥感卫星（如</a:t>
            </a:r>
            <a:r>
              <a:rPr lang="en-US" altLang="zh-CN" sz="1200" dirty="0">
                <a:solidFill>
                  <a:srgbClr val="333333"/>
                </a:solidFill>
                <a:latin typeface="+mn-ea"/>
                <a:ea typeface="+mn-ea"/>
              </a:rPr>
              <a:t>Sentinel-1, Sentinel-2, Sentinel-3</a:t>
            </a:r>
            <a:r>
              <a:rPr lang="zh-CN" altLang="en-US" sz="1200" dirty="0">
                <a:solidFill>
                  <a:srgbClr val="333333"/>
                </a:solidFill>
                <a:latin typeface="+mn-ea"/>
                <a:ea typeface="+mn-ea"/>
              </a:rPr>
              <a:t>等），其实是为了自家遥感数据的使用和推广。</a:t>
            </a:r>
            <a:endParaRPr lang="en-US" altLang="zh-CN" sz="1200" dirty="0">
              <a:solidFill>
                <a:srgbClr val="333333"/>
              </a:solidFill>
              <a:latin typeface="+mn-ea"/>
              <a:ea typeface="+mn-ea"/>
            </a:endParaRPr>
          </a:p>
          <a:p>
            <a:pPr marL="228600" indent="-228600">
              <a:buAutoNum type="arabicPeriod"/>
            </a:pPr>
            <a:endParaRPr lang="en-US" altLang="zh-CN" dirty="0"/>
          </a:p>
          <a:p>
            <a:pPr marL="228600" indent="-228600">
              <a:buAutoNum type="arabicPeriod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48677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GIS</a:t>
            </a:r>
            <a:r>
              <a:rPr lang="zh-CN" altLang="en-US" dirty="0"/>
              <a:t>领域一个重要工作是通过数据处理获取地理信息。</a:t>
            </a:r>
          </a:p>
        </p:txBody>
      </p:sp>
    </p:spTree>
    <p:extLst>
      <p:ext uri="{BB962C8B-B14F-4D97-AF65-F5344CB8AC3E}">
        <p14:creationId xmlns:p14="http://schemas.microsoft.com/office/powerpoint/2010/main" val="24960534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72944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1622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08461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3326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开源广义上指所有东西开放共享（数据、论文）。</a:t>
            </a:r>
          </a:p>
        </p:txBody>
      </p:sp>
    </p:spTree>
    <p:extLst>
      <p:ext uri="{BB962C8B-B14F-4D97-AF65-F5344CB8AC3E}">
        <p14:creationId xmlns:p14="http://schemas.microsoft.com/office/powerpoint/2010/main" val="14374396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4416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闭源的概念：简而言之，不公开或有偿公开源代码的软件。</a:t>
            </a:r>
            <a:endParaRPr lang="en-US" altLang="zh-CN" dirty="0"/>
          </a:p>
          <a:p>
            <a:r>
              <a:rPr lang="zh-CN" altLang="en-US" dirty="0"/>
              <a:t>闭源弊端：</a:t>
            </a:r>
            <a:r>
              <a:rPr lang="en-US" altLang="zh-CN" dirty="0"/>
              <a:t>1.</a:t>
            </a:r>
            <a:r>
              <a:rPr lang="zh-CN" altLang="en-US" dirty="0"/>
              <a:t> 行业垄断，一家公司如果在</a:t>
            </a:r>
            <a:r>
              <a:rPr lang="en-US" altLang="zh-CN" dirty="0"/>
              <a:t>GIS</a:t>
            </a:r>
            <a:r>
              <a:rPr lang="zh-CN" altLang="en-US" dirty="0"/>
              <a:t>行业发展时间足够长，成果积累足够丰富，其不公开源代码，那么其他公司要想进入这个行业与之竞争是非常困难的。目前已经行业垄断。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 向用户收取高额费用，限制</a:t>
            </a:r>
            <a:r>
              <a:rPr lang="en-US" altLang="zh-CN" dirty="0"/>
              <a:t>GIS</a:t>
            </a:r>
            <a:r>
              <a:rPr lang="zh-CN" altLang="en-US" dirty="0"/>
              <a:t>的普及与推广，不利于行业发展。（闭源</a:t>
            </a:r>
            <a:r>
              <a:rPr lang="en-US" altLang="zh-CN" dirty="0"/>
              <a:t>GIS</a:t>
            </a:r>
            <a:r>
              <a:rPr lang="zh-CN" altLang="en-US" dirty="0"/>
              <a:t>公司半开源策略）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 常用闭源</a:t>
            </a:r>
            <a:r>
              <a:rPr lang="en-US" altLang="zh-CN" dirty="0"/>
              <a:t>GIS</a:t>
            </a:r>
            <a:r>
              <a:rPr lang="zh-CN" altLang="en-US" dirty="0"/>
              <a:t>软件。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77268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/>
              <a:t>课程具有连贯性，课程前面没学好会影响后续内容学习，即使沟通，二次讲解。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养成开源的习惯。学会分享学会协作。不能将开源行为带到考场。别人作业当作自己作业提交的也不叫开源。</a:t>
            </a:r>
            <a:endParaRPr lang="en-US" altLang="zh-CN" dirty="0"/>
          </a:p>
          <a:p>
            <a:pPr marL="228600" indent="-228600">
              <a:buAutoNum type="arabicPeriod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39463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不严格按照进度，根据大家学习情况调整。</a:t>
            </a:r>
          </a:p>
        </p:txBody>
      </p:sp>
    </p:spTree>
    <p:extLst>
      <p:ext uri="{BB962C8B-B14F-4D97-AF65-F5344CB8AC3E}">
        <p14:creationId xmlns:p14="http://schemas.microsoft.com/office/powerpoint/2010/main" val="2420041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7539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7650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 userDrawn="1"/>
        </p:nvSpPr>
        <p:spPr bwMode="auto">
          <a:xfrm>
            <a:off x="0" y="2276475"/>
            <a:ext cx="9144000" cy="2665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5" name="矩形 4"/>
          <p:cNvSpPr>
            <a:spLocks noChangeArrowheads="1"/>
          </p:cNvSpPr>
          <p:nvPr userDrawn="1"/>
        </p:nvSpPr>
        <p:spPr bwMode="auto">
          <a:xfrm>
            <a:off x="0" y="2203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6" name="矩形 5"/>
          <p:cNvSpPr>
            <a:spLocks noChangeArrowheads="1"/>
          </p:cNvSpPr>
          <p:nvPr userDrawn="1"/>
        </p:nvSpPr>
        <p:spPr bwMode="auto">
          <a:xfrm>
            <a:off x="0" y="4870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32860" name="Rectangle 92"/>
          <p:cNvSpPr>
            <a:spLocks noGrp="1" noChangeArrowheads="1"/>
          </p:cNvSpPr>
          <p:nvPr>
            <p:ph type="ctrTitle"/>
          </p:nvPr>
        </p:nvSpPr>
        <p:spPr>
          <a:xfrm>
            <a:off x="1828800" y="1828800"/>
            <a:ext cx="6934200" cy="236220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2861" name="Rectangle 9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4572000"/>
            <a:ext cx="6934200" cy="1295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43613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887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8000" y="-26988"/>
            <a:ext cx="2286000" cy="6192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-26988"/>
            <a:ext cx="6705600" cy="6192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9869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0" y="-26988"/>
            <a:ext cx="9144000" cy="6192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8231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85800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29749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00904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3" name="Picture 1" descr="D:\5万更新包奖PPT\张嘉\PPT用图\2.整饰相关\整饰 周老师改\5 31整饰-1副本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sp>
        <p:nvSpPr>
          <p:cNvPr id="2" name="大标题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71546"/>
          </a:xfrm>
          <a:prstGeom prst="rect">
            <a:avLst/>
          </a:prstGeom>
        </p:spPr>
        <p:txBody>
          <a:bodyPr anchor="ctr"/>
          <a:lstStyle>
            <a:lvl1pPr algn="ctr">
              <a:defRPr lang="zh-CN" altLang="en-US" sz="36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3477105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rotWithShape="1">
          <a:gsLst>
            <a:gs pos="0">
              <a:schemeClr val="bg1">
                <a:tint val="80000"/>
                <a:satMod val="300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65972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13086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82264" y="6467404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CN">
                <a:solidFill>
                  <a:prstClr val="black">
                    <a:tint val="75000"/>
                  </a:prstClr>
                </a:solidFill>
              </a:rPr>
              <a:t>Page </a:t>
            </a:r>
            <a:fld id="{5B7D6B44-8869-44D6-9B46-FD9D3C769EB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6395396"/>
            <a:ext cx="9144000" cy="0"/>
          </a:xfrm>
          <a:custGeom>
            <a:avLst/>
            <a:gdLst>
              <a:gd name="connsiteX0" fmla="*/ 0 w 9144000"/>
              <a:gd name="connsiteY0" fmla="*/ 0 h 0"/>
              <a:gd name="connsiteX1" fmla="*/ 9144000 w 9144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5685361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629FCA-9BCC-4D94-BCF1-50AA18210C8D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955421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929668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480EE588-B514-4B83-883F-1A90AE4C4A85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249880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0523AAF6-DDDF-4D98-B1C8-197F7B964DB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411538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25438" y="1087438"/>
            <a:ext cx="4027487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5325" y="1087438"/>
            <a:ext cx="4027488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DAC03A7A-4C91-400B-8A5E-521C0E46A7D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186905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CE4B736F-8802-4601-81EF-2D08228E192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2782090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94C19E30-39C3-491E-99F3-94FA9B6A4A6B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1323634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5CB6EDE-C31E-48F8-B56E-C83A2C11E3A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011023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AB753CBF-8E7A-41BE-9CDE-C113C4033482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509178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D5458A-7C4D-4972-829E-0613074E0F8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6758884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B72497E-EDC7-4CBF-BBB7-C88B46A92B8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823179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07163" y="115888"/>
            <a:ext cx="2168525" cy="32416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115888"/>
            <a:ext cx="6354763" cy="32416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86B5A12F-F1D3-4E67-A43C-D26EBF5447F7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56141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53096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83453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142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37418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83168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01497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同侧圆角矩形 8"/>
          <p:cNvSpPr/>
          <p:nvPr userDrawn="1"/>
        </p:nvSpPr>
        <p:spPr>
          <a:xfrm rot="5400000">
            <a:off x="4513516" y="-3740963"/>
            <a:ext cx="72000" cy="9099032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10" name="同侧圆角矩形 9"/>
          <p:cNvSpPr/>
          <p:nvPr userDrawn="1"/>
        </p:nvSpPr>
        <p:spPr>
          <a:xfrm rot="5400000" flipH="1">
            <a:off x="8530149" y="230704"/>
            <a:ext cx="72000" cy="115570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774" r:id="rId1"/>
    <p:sldLayoutId id="2147484775" r:id="rId2"/>
    <p:sldLayoutId id="2147484776" r:id="rId3"/>
    <p:sldLayoutId id="2147484777" r:id="rId4"/>
    <p:sldLayoutId id="2147484778" r:id="rId5"/>
    <p:sldLayoutId id="2147484779" r:id="rId6"/>
    <p:sldLayoutId id="2147484780" r:id="rId7"/>
    <p:sldLayoutId id="2147484781" r:id="rId8"/>
    <p:sldLayoutId id="2147484782" r:id="rId9"/>
    <p:sldLayoutId id="2147484783" r:id="rId10"/>
    <p:sldLayoutId id="2147484784" r:id="rId11"/>
    <p:sldLayoutId id="2147484785" r:id="rId12"/>
    <p:sldLayoutId id="2147484786" r:id="rId13"/>
    <p:sldLayoutId id="2147484787" r:id="rId14"/>
    <p:sldLayoutId id="2147484788" r:id="rId15"/>
    <p:sldLayoutId id="2147484789" r:id="rId16"/>
    <p:sldLayoutId id="2147484790" r:id="rId17"/>
    <p:sldLayoutId id="2147484954" r:id="rId18"/>
  </p:sldLayoutIdLst>
  <p:transition>
    <p:fade/>
  </p:transition>
  <p:hf hdr="0" ftr="0" dt="0"/>
  <p:txStyles>
    <p:titleStyle>
      <a:lvl1pPr marL="0" indent="889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+mj-lt"/>
          <a:ea typeface="+mj-ea"/>
          <a:cs typeface="微软雅黑" charset="0"/>
        </a:defRPr>
      </a:lvl1pPr>
      <a:lvl2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2pPr>
      <a:lvl3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3pPr>
      <a:lvl4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4pPr>
      <a:lvl5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80000"/>
        <a:buChar char="•"/>
        <a:defRPr kumimoji="1" sz="2800">
          <a:solidFill>
            <a:schemeClr val="bg2"/>
          </a:solidFill>
          <a:latin typeface="+mn-lt"/>
          <a:ea typeface="+mn-ea"/>
          <a:cs typeface="微软雅黑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SzPct val="75000"/>
        <a:buChar char="–"/>
        <a:defRPr kumimoji="1" sz="2400">
          <a:solidFill>
            <a:schemeClr val="bg2"/>
          </a:solidFill>
          <a:latin typeface="+mn-lt"/>
          <a:ea typeface="+mn-ea"/>
          <a:cs typeface="微软雅黑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»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2" descr="bg3-LINE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24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3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8"/>
            <a:ext cx="8675688" cy="6492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标题文本样式：黑体</a:t>
            </a:r>
            <a:r>
              <a:rPr lang="en-US" altLang="zh-CN"/>
              <a:t>/34</a:t>
            </a:r>
            <a:r>
              <a:rPr lang="zh-CN" altLang="en-US"/>
              <a:t>号  </a:t>
            </a:r>
            <a:r>
              <a:rPr lang="en-US" altLang="zh-CN"/>
              <a:t>Arial/34pt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5438" y="1087438"/>
            <a:ext cx="8207375" cy="2270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spAutoFit/>
          </a:bodyPr>
          <a:lstStyle/>
          <a:p>
            <a:pPr lvl="0"/>
            <a:r>
              <a:rPr lang="zh-CN" altLang="en-US"/>
              <a:t>第一级内容文本样式：黑体</a:t>
            </a:r>
            <a:r>
              <a:rPr lang="en-US" altLang="zh-CN"/>
              <a:t>/28</a:t>
            </a:r>
            <a:r>
              <a:rPr lang="zh-CN" altLang="en-US"/>
              <a:t>号  </a:t>
            </a:r>
            <a:r>
              <a:rPr lang="en-US" altLang="zh-CN"/>
              <a:t>Arial/28pt</a:t>
            </a:r>
          </a:p>
          <a:p>
            <a:pPr lvl="1"/>
            <a:r>
              <a:rPr lang="zh-CN" altLang="en-US"/>
              <a:t>第二级内容文本样式：黑体</a:t>
            </a:r>
            <a:r>
              <a:rPr lang="en-US" altLang="zh-CN"/>
              <a:t>/24</a:t>
            </a:r>
            <a:r>
              <a:rPr lang="zh-CN" altLang="en-US"/>
              <a:t>号  </a:t>
            </a:r>
            <a:r>
              <a:rPr lang="en-US" altLang="zh-CN"/>
              <a:t>Arial/24pt</a:t>
            </a:r>
          </a:p>
          <a:p>
            <a:pPr lvl="2"/>
            <a:r>
              <a:rPr lang="zh-CN" altLang="en-US"/>
              <a:t>第三级内容文本样式：黑体</a:t>
            </a:r>
            <a:r>
              <a:rPr lang="en-US" altLang="zh-CN"/>
              <a:t>/20</a:t>
            </a:r>
            <a:r>
              <a:rPr lang="zh-CN" altLang="en-US"/>
              <a:t>号  </a:t>
            </a:r>
            <a:r>
              <a:rPr lang="en-US" altLang="zh-CN"/>
              <a:t>Arial/20pt</a:t>
            </a:r>
          </a:p>
          <a:p>
            <a:pPr lvl="3"/>
            <a:r>
              <a:rPr lang="zh-CN" altLang="en-US"/>
              <a:t>第四级内容文本样式：黑体</a:t>
            </a:r>
            <a:r>
              <a:rPr lang="en-US" altLang="zh-CN"/>
              <a:t>/18</a:t>
            </a:r>
            <a:r>
              <a:rPr lang="zh-CN" altLang="en-US"/>
              <a:t>号  </a:t>
            </a:r>
            <a:r>
              <a:rPr lang="en-US" altLang="zh-CN"/>
              <a:t>Arial/18pt</a:t>
            </a:r>
          </a:p>
          <a:p>
            <a:pPr lvl="4"/>
            <a:r>
              <a:rPr lang="zh-CN" altLang="en-US"/>
              <a:t>第五级内容文本样式：黑体</a:t>
            </a:r>
            <a:r>
              <a:rPr lang="en-US" altLang="zh-CN"/>
              <a:t>/16</a:t>
            </a:r>
            <a:r>
              <a:rPr lang="zh-CN" altLang="en-US"/>
              <a:t>号  </a:t>
            </a:r>
            <a:r>
              <a:rPr lang="en-US" altLang="zh-CN"/>
              <a:t>Arial/16pt</a:t>
            </a:r>
          </a:p>
        </p:txBody>
      </p:sp>
      <p:sp>
        <p:nvSpPr>
          <p:cNvPr id="306181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02450" y="6499225"/>
            <a:ext cx="2133600" cy="2127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/>
              <a:t> </a:t>
            </a:r>
            <a:fld id="{0FF7CBF9-F9A5-4695-8B7F-69B64C2D809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620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87" r:id="rId1"/>
    <p:sldLayoutId id="2147484988" r:id="rId2"/>
    <p:sldLayoutId id="2147484989" r:id="rId3"/>
    <p:sldLayoutId id="2147484990" r:id="rId4"/>
    <p:sldLayoutId id="2147484991" r:id="rId5"/>
    <p:sldLayoutId id="2147484992" r:id="rId6"/>
    <p:sldLayoutId id="2147484993" r:id="rId7"/>
    <p:sldLayoutId id="2147484994" r:id="rId8"/>
    <p:sldLayoutId id="2147484995" r:id="rId9"/>
    <p:sldLayoutId id="2147484996" r:id="rId10"/>
    <p:sldLayoutId id="2147484997" r:id="rId11"/>
  </p:sldLayoutIdLst>
  <p:transition/>
  <p:hf hdr="0" ftr="0" dt="0"/>
  <p:txStyles>
    <p:titleStyle>
      <a:lvl1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+mj-lt"/>
          <a:ea typeface="+mj-ea"/>
          <a:cs typeface="+mj-cs"/>
        </a:defRPr>
      </a:lvl1pPr>
      <a:lvl2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2pPr>
      <a:lvl3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3pPr>
      <a:lvl4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4pPr>
      <a:lvl5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8191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12763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7335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21907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180975" indent="-180975" algn="l" rtl="0" eaLnBrk="0" fontAlgn="ctr" hangingPunct="0">
        <a:lnSpc>
          <a:spcPct val="120000"/>
        </a:lnSpc>
        <a:spcBef>
          <a:spcPct val="50000"/>
        </a:spcBef>
        <a:spcAft>
          <a:spcPct val="0"/>
        </a:spcAft>
        <a:buClr>
          <a:srgbClr val="00246C"/>
        </a:buClr>
        <a:buSzPct val="80000"/>
        <a:buFont typeface="Wingdings" panose="05000000000000000000" pitchFamily="2" charset="2"/>
        <a:buChar char="n"/>
        <a:defRPr sz="2800" b="1">
          <a:solidFill>
            <a:srgbClr val="00246C"/>
          </a:solidFill>
          <a:latin typeface="+mn-lt"/>
          <a:ea typeface="+mn-ea"/>
          <a:cs typeface="+mn-cs"/>
        </a:defRPr>
      </a:lvl1pPr>
      <a:lvl2pPr marL="541655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CC"/>
        </a:buClr>
        <a:buSzPct val="80000"/>
        <a:buFont typeface="Wingdings" panose="05000000000000000000" pitchFamily="2" charset="2"/>
        <a:buChar char="n"/>
        <a:defRPr sz="2400" b="1">
          <a:solidFill>
            <a:srgbClr val="0000CC"/>
          </a:solidFill>
          <a:latin typeface="+mn-lt"/>
          <a:ea typeface="+mn-ea"/>
        </a:defRPr>
      </a:lvl2pPr>
      <a:lvl3pPr marL="895350" indent="-17462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3333FF"/>
        </a:buClr>
        <a:buSzPct val="80000"/>
        <a:buFont typeface="Wingdings" panose="05000000000000000000" pitchFamily="2" charset="2"/>
        <a:buChar char="n"/>
        <a:defRPr sz="2000">
          <a:solidFill>
            <a:srgbClr val="3333FF"/>
          </a:solidFill>
          <a:latin typeface="+mn-lt"/>
          <a:ea typeface="+mn-ea"/>
        </a:defRPr>
      </a:lvl3pPr>
      <a:lvl4pPr marL="1256030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6699FF"/>
        </a:buClr>
        <a:buSzPct val="80000"/>
        <a:buFont typeface="Wingdings" panose="05000000000000000000" pitchFamily="2" charset="2"/>
        <a:buChar char="n"/>
        <a:defRPr sz="2000">
          <a:solidFill>
            <a:srgbClr val="6699FF"/>
          </a:solidFill>
          <a:latin typeface="+mn-lt"/>
          <a:ea typeface="+mn-ea"/>
        </a:defRPr>
      </a:lvl4pPr>
      <a:lvl5pPr marL="1619250" indent="-184150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5pPr>
      <a:lvl6pPr marL="20764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6pPr>
      <a:lvl7pPr marL="25336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7pPr>
      <a:lvl8pPr marL="29908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8pPr>
      <a:lvl9pPr marL="34480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sgeo.org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i86.com/" TargetMode="External"/><Relationship Id="rId7" Type="http://schemas.openxmlformats.org/officeDocument/2006/relationships/hyperlink" Target="http://www.globallandcover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scihub.copernicus.eu/dhus/#/home" TargetMode="External"/><Relationship Id="rId5" Type="http://schemas.openxmlformats.org/officeDocument/2006/relationships/hyperlink" Target="https://search.earthdata.nasa.gov/search" TargetMode="External"/><Relationship Id="rId4" Type="http://schemas.openxmlformats.org/officeDocument/2006/relationships/hyperlink" Target="https://github.com/GaryBikini/ChinaAdminDivisonSHP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ryBikini/ChinaAdminDivisonSHP;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browser.dataspace.copernicus.eu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github.com/xinluo2018/Open-source-GIS-Course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328837" y="1694475"/>
            <a:ext cx="8501204" cy="191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zh-CN" altLang="en-US" sz="4800" b="1" dirty="0">
                <a:solidFill>
                  <a:schemeClr val="accent3"/>
                </a:solidFill>
                <a:latin typeface="+mj-ea"/>
                <a:ea typeface="+mj-ea"/>
              </a:rPr>
              <a:t>开源地理信息系统</a:t>
            </a:r>
            <a:endParaRPr lang="zh-CN" altLang="zh-CN" sz="4800" b="1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3909" y="3931738"/>
            <a:ext cx="8809022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  <a:buSzPct val="80000"/>
            </a:pPr>
            <a:r>
              <a:rPr lang="zh-CN" altLang="en-US" b="1" dirty="0">
                <a:solidFill>
                  <a:srgbClr val="002060"/>
                </a:solidFill>
                <a:latin typeface="+mn-ea"/>
                <a:ea typeface="+mn-ea"/>
                <a:cs typeface="微软雅黑" charset="0"/>
              </a:rPr>
              <a:t>罗 新</a:t>
            </a:r>
            <a:endParaRPr lang="en-US" altLang="zh-CN" b="1" dirty="0">
              <a:solidFill>
                <a:srgbClr val="002060"/>
              </a:solidFill>
              <a:latin typeface="+mn-ea"/>
              <a:ea typeface="+mn-ea"/>
              <a:cs typeface="微软雅黑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SzPct val="80000"/>
            </a:pPr>
            <a:r>
              <a:rPr lang="zh-CN" altLang="en-US" b="1" dirty="0">
                <a:solidFill>
                  <a:srgbClr val="002060"/>
                </a:solidFill>
                <a:latin typeface="+mn-ea"/>
                <a:ea typeface="+mn-ea"/>
                <a:cs typeface="微软雅黑" charset="0"/>
              </a:rPr>
              <a:t>云南大学 地球科学学院</a:t>
            </a:r>
            <a:endParaRPr lang="en-US" altLang="zh-CN" b="1" dirty="0">
              <a:solidFill>
                <a:srgbClr val="002060"/>
              </a:solidFill>
              <a:latin typeface="+mn-ea"/>
              <a:ea typeface="+mn-ea"/>
              <a:cs typeface="微软雅黑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SzPct val="80000"/>
            </a:pPr>
            <a:endParaRPr lang="zh-CN" altLang="en-US" sz="2800" b="1" dirty="0">
              <a:solidFill>
                <a:srgbClr val="002060"/>
              </a:solidFill>
              <a:latin typeface="+mn-ea"/>
              <a:ea typeface="+mn-ea"/>
              <a:cs typeface="微软雅黑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80000"/>
            </a:pPr>
            <a:endParaRPr lang="en-US" altLang="zh-CN" sz="2000" dirty="0">
              <a:solidFill>
                <a:srgbClr val="002060"/>
              </a:solidFill>
              <a:latin typeface="+mn-ea"/>
              <a:ea typeface="+mn-ea"/>
              <a:cs typeface="微软雅黑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80000"/>
            </a:pPr>
            <a:endParaRPr lang="en-US" altLang="zh-CN" sz="2000" dirty="0">
              <a:solidFill>
                <a:srgbClr val="002060"/>
              </a:solidFill>
              <a:latin typeface="+mn-ea"/>
              <a:ea typeface="+mn-ea"/>
              <a:cs typeface="微软雅黑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80000"/>
            </a:pPr>
            <a:endParaRPr lang="en-US" altLang="zh-CN" sz="1800" dirty="0">
              <a:solidFill>
                <a:srgbClr val="002060"/>
              </a:solidFill>
              <a:latin typeface="+mn-ea"/>
              <a:ea typeface="+mn-ea"/>
              <a:cs typeface="微软雅黑" charset="0"/>
            </a:endParaRPr>
          </a:p>
        </p:txBody>
      </p:sp>
      <p:sp>
        <p:nvSpPr>
          <p:cNvPr id="54" name="矩形 53"/>
          <p:cNvSpPr/>
          <p:nvPr/>
        </p:nvSpPr>
        <p:spPr>
          <a:xfrm flipV="1">
            <a:off x="792000" y="3614404"/>
            <a:ext cx="75600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0"/>
                  <a:lumOff val="10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tint val="23500"/>
                  <a:satMod val="160000"/>
                  <a:lumMod val="0"/>
                  <a:lumOff val="100000"/>
                  <a:alpha val="0"/>
                </a:schemeClr>
              </a:gs>
            </a:gsLst>
            <a:lin ang="10800000" scaled="1"/>
            <a:tileRect/>
          </a:gradFill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515BE6-09AD-694B-8839-0C2DC98FAD34}"/>
              </a:ext>
            </a:extLst>
          </p:cNvPr>
          <p:cNvSpPr/>
          <p:nvPr/>
        </p:nvSpPr>
        <p:spPr>
          <a:xfrm>
            <a:off x="307818" y="5474698"/>
            <a:ext cx="8627953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2"/>
                </a:solidFill>
                <a:latin typeface="+mn-ea"/>
                <a:ea typeface="+mn-ea"/>
              </a:rPr>
              <a:t>邮箱</a:t>
            </a:r>
            <a:r>
              <a:rPr lang="en-CN" sz="1800" dirty="0">
                <a:solidFill>
                  <a:schemeClr val="bg2"/>
                </a:solidFill>
                <a:latin typeface="+mn-ea"/>
                <a:ea typeface="+mn-ea"/>
              </a:rPr>
              <a:t>: xinluo_xin@ynu.edu.cn</a:t>
            </a:r>
          </a:p>
          <a:p>
            <a:r>
              <a:rPr lang="en-CN" sz="1800" dirty="0">
                <a:solidFill>
                  <a:schemeClr val="bg2"/>
                </a:solidFill>
                <a:latin typeface="+mn-ea"/>
                <a:ea typeface="+mn-ea"/>
              </a:rPr>
              <a:t>地址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：地球科学学院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1327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办公室</a:t>
            </a:r>
            <a:endParaRPr lang="en-CN" sz="180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20417-E7CA-C285-EB98-9BD26873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28" y="243145"/>
            <a:ext cx="2866773" cy="10126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9EB157-7CF0-C636-5797-94C0A73AF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261" y="6259528"/>
            <a:ext cx="2996979" cy="62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92003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319693" y="1685331"/>
            <a:ext cx="8501204" cy="191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b="1" dirty="0">
                <a:solidFill>
                  <a:srgbClr val="FF0000"/>
                </a:solidFill>
                <a:latin typeface="微软雅黑"/>
                <a:ea typeface="微软雅黑"/>
              </a:rPr>
              <a:t>第一章：</a:t>
            </a: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</a:rPr>
              <a:t>开源</a:t>
            </a: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</a:rPr>
              <a:t>GIS</a:t>
            </a: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</a:rPr>
              <a:t>软件发展史</a:t>
            </a:r>
            <a:endParaRPr kumimoji="0" lang="zh-CN" altLang="zh-CN" sz="4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3909" y="3931738"/>
            <a:ext cx="8809022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罗 新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云南大学 地球科学学院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</p:txBody>
      </p:sp>
      <p:sp>
        <p:nvSpPr>
          <p:cNvPr id="54" name="矩形 53"/>
          <p:cNvSpPr/>
          <p:nvPr/>
        </p:nvSpPr>
        <p:spPr>
          <a:xfrm flipV="1">
            <a:off x="792000" y="3614404"/>
            <a:ext cx="75600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0"/>
                  <a:lumOff val="10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tint val="23500"/>
                  <a:satMod val="160000"/>
                  <a:lumMod val="0"/>
                  <a:lumOff val="100000"/>
                  <a:alpha val="0"/>
                </a:schemeClr>
              </a:gs>
            </a:gsLst>
            <a:lin ang="10800000" scaled="1"/>
            <a:tileRect/>
          </a:gradFill>
        </p:spPr>
        <p:txBody>
          <a:bodyPr wrap="square" lIns="0" rtlCol="0" anchor="ctr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515BE6-09AD-694B-8839-0C2DC98FAD34}"/>
              </a:ext>
            </a:extLst>
          </p:cNvPr>
          <p:cNvSpPr/>
          <p:nvPr/>
        </p:nvSpPr>
        <p:spPr>
          <a:xfrm>
            <a:off x="307818" y="5474698"/>
            <a:ext cx="8627953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邮箱</a:t>
            </a:r>
            <a:r>
              <a:rPr kumimoji="0" lang="en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: xinluo_xin@ynu.edu.cn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地址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：地球科学学院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1327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办公室</a:t>
            </a:r>
            <a:endParaRPr kumimoji="0" lang="en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20417-E7CA-C285-EB98-9BD26873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93" y="243144"/>
            <a:ext cx="2866773" cy="10126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9EB157-7CF0-C636-5797-94C0A73AF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261" y="6259528"/>
            <a:ext cx="2996979" cy="6229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75549C-74EF-2C8F-6432-2C52B803FB1B}"/>
              </a:ext>
            </a:extLst>
          </p:cNvPr>
          <p:cNvSpPr txBox="1"/>
          <p:nvPr/>
        </p:nvSpPr>
        <p:spPr>
          <a:xfrm>
            <a:off x="5104275" y="261082"/>
            <a:ext cx="3946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云南大学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《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 开源地理信息系统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》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课程</a:t>
            </a:r>
          </a:p>
        </p:txBody>
      </p:sp>
    </p:spTree>
    <p:extLst>
      <p:ext uri="{BB962C8B-B14F-4D97-AF65-F5344CB8AC3E}">
        <p14:creationId xmlns:p14="http://schemas.microsoft.com/office/powerpoint/2010/main" val="165860717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835696" cy="6858000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Calibri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4B9B8D5-4BCC-CDFF-1E13-B005060A8BDF}"/>
              </a:ext>
            </a:extLst>
          </p:cNvPr>
          <p:cNvGrpSpPr/>
          <p:nvPr/>
        </p:nvGrpSpPr>
        <p:grpSpPr>
          <a:xfrm>
            <a:off x="2130680" y="2543116"/>
            <a:ext cx="5221533" cy="592217"/>
            <a:chOff x="2121802" y="2099233"/>
            <a:chExt cx="5221533" cy="592217"/>
          </a:xfrm>
        </p:grpSpPr>
        <p:sp>
          <p:nvSpPr>
            <p:cNvPr id="10" name="椭圆 9"/>
            <p:cNvSpPr/>
            <p:nvPr/>
          </p:nvSpPr>
          <p:spPr>
            <a:xfrm>
              <a:off x="2121802" y="2115450"/>
              <a:ext cx="576000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2697802" y="2099233"/>
              <a:ext cx="4645533" cy="5847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开源软件概念及发展史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2ED16A1-79B8-7DB1-1CC1-250B051BAD58}"/>
              </a:ext>
            </a:extLst>
          </p:cNvPr>
          <p:cNvGrpSpPr/>
          <p:nvPr/>
        </p:nvGrpSpPr>
        <p:grpSpPr>
          <a:xfrm>
            <a:off x="2130680" y="3946498"/>
            <a:ext cx="5718900" cy="584775"/>
            <a:chOff x="2121802" y="3502615"/>
            <a:chExt cx="5718900" cy="584775"/>
          </a:xfrm>
        </p:grpSpPr>
        <p:sp>
          <p:nvSpPr>
            <p:cNvPr id="13" name="椭圆 12"/>
            <p:cNvSpPr/>
            <p:nvPr/>
          </p:nvSpPr>
          <p:spPr>
            <a:xfrm>
              <a:off x="2121802" y="3511390"/>
              <a:ext cx="576000" cy="576000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2777899" y="3502615"/>
              <a:ext cx="5062803" cy="5847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开源</a:t>
              </a:r>
              <a:r>
                <a:rPr lang="en-US" altLang="zh-CN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GIS</a:t>
              </a: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软件发展史及现状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7172373" y="260648"/>
            <a:ext cx="1608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5400" b="1" dirty="0">
                <a:solidFill>
                  <a:schemeClr val="accent1"/>
                </a:solidFill>
                <a:latin typeface="Arial"/>
                <a:ea typeface="微软雅黑"/>
              </a:rPr>
              <a:t>目录</a:t>
            </a:r>
            <a:endParaRPr lang="en-US" altLang="zh-CN" sz="5400" b="1" dirty="0">
              <a:solidFill>
                <a:schemeClr val="accent1"/>
              </a:solidFill>
              <a:latin typeface="Arial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57612036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一、开源软件概念及发展史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590120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开源软件概念及发展史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、基本概念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565432"/>
            <a:ext cx="7964557" cy="22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>
                <a:solidFill>
                  <a:srgbClr val="333333"/>
                </a:solidFill>
                <a:latin typeface="+mn-ea"/>
                <a:ea typeface="+mn-ea"/>
              </a:rPr>
              <a:t>开源软件（</a:t>
            </a:r>
            <a:r>
              <a:rPr lang="en-US" altLang="zh-CN" b="1" dirty="0">
                <a:solidFill>
                  <a:srgbClr val="333333"/>
                </a:solidFill>
                <a:latin typeface="+mn-ea"/>
                <a:ea typeface="+mn-ea"/>
              </a:rPr>
              <a:t>Open-source</a:t>
            </a:r>
            <a:r>
              <a:rPr lang="en-US" b="1" dirty="0">
                <a:solidFill>
                  <a:srgbClr val="333333"/>
                </a:solidFill>
                <a:latin typeface="+mn-ea"/>
                <a:ea typeface="+mn-ea"/>
              </a:rPr>
              <a:t> software</a:t>
            </a:r>
            <a:r>
              <a:rPr lang="zh-CN" altLang="en-US" b="1" dirty="0">
                <a:solidFill>
                  <a:srgbClr val="333333"/>
                </a:solidFill>
                <a:latin typeface="+mn-ea"/>
                <a:ea typeface="+mn-ea"/>
              </a:rPr>
              <a:t>，简写</a:t>
            </a:r>
            <a:r>
              <a:rPr lang="en-US" altLang="zh-CN" b="1" dirty="0">
                <a:solidFill>
                  <a:srgbClr val="333333"/>
                </a:solidFill>
                <a:latin typeface="+mn-ea"/>
                <a:ea typeface="+mn-ea"/>
              </a:rPr>
              <a:t>OSS</a:t>
            </a:r>
            <a:r>
              <a:rPr lang="en-US" b="1" dirty="0">
                <a:solidFill>
                  <a:srgbClr val="333333"/>
                </a:solidFill>
                <a:latin typeface="+mn-ea"/>
                <a:ea typeface="+mn-ea"/>
              </a:rPr>
              <a:t>），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又称开放源代码软件，是源代码可以任意获取的计算机软件，这种软件的开发者在软件协议的规定下</a:t>
            </a:r>
            <a:r>
              <a:rPr lang="zh-CN" altLang="en-US" b="1" u="sng" dirty="0">
                <a:solidFill>
                  <a:srgbClr val="333333"/>
                </a:solidFill>
                <a:latin typeface="+mn-ea"/>
                <a:ea typeface="+mn-ea"/>
              </a:rPr>
              <a:t>保留一部分权利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并允许用户学习、修改以及以任何目的向任何人分发该软件。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5DA4C39-2260-5D70-DB94-7143F2D03CE5}"/>
              </a:ext>
            </a:extLst>
          </p:cNvPr>
          <p:cNvGrpSpPr/>
          <p:nvPr/>
        </p:nvGrpSpPr>
        <p:grpSpPr>
          <a:xfrm>
            <a:off x="3512404" y="3759598"/>
            <a:ext cx="2238897" cy="2828011"/>
            <a:chOff x="3512404" y="3841790"/>
            <a:chExt cx="2238897" cy="282801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9270A6EE-B03E-77C5-630F-E811251395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2404" y="3841790"/>
              <a:ext cx="1988559" cy="2811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CB3051E-1455-F2D6-027A-C359D1264B18}"/>
                </a:ext>
              </a:extLst>
            </p:cNvPr>
            <p:cNvSpPr txBox="1"/>
            <p:nvPr/>
          </p:nvSpPr>
          <p:spPr>
            <a:xfrm>
              <a:off x="3562881" y="6300469"/>
              <a:ext cx="21884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1800" dirty="0">
                  <a:solidFill>
                    <a:schemeClr val="bg2"/>
                  </a:solidFill>
                  <a:latin typeface="+mn-ea"/>
                  <a:ea typeface="+mn-ea"/>
                </a:rPr>
                <a:t>开源促进会</a:t>
              </a:r>
              <a:r>
                <a:rPr lang="zh-CN" altLang="en-US" sz="1800" dirty="0">
                  <a:solidFill>
                    <a:schemeClr val="bg2"/>
                  </a:solidFill>
                  <a:latin typeface="+mn-ea"/>
                  <a:ea typeface="+mn-ea"/>
                </a:rPr>
                <a:t>（</a:t>
              </a:r>
              <a:r>
                <a:rPr lang="en-US" altLang="zh-CN" sz="1800" dirty="0">
                  <a:solidFill>
                    <a:schemeClr val="bg2"/>
                  </a:solidFill>
                  <a:latin typeface="+mn-ea"/>
                  <a:ea typeface="+mn-ea"/>
                </a:rPr>
                <a:t>OSI</a:t>
              </a:r>
              <a:r>
                <a:rPr lang="zh-CN" altLang="en-US" sz="1800" dirty="0">
                  <a:solidFill>
                    <a:schemeClr val="bg2"/>
                  </a:solidFill>
                  <a:latin typeface="+mn-ea"/>
                  <a:ea typeface="+mn-ea"/>
                </a:rPr>
                <a:t>）</a:t>
              </a:r>
              <a:endParaRPr lang="en-CN" sz="1800" dirty="0">
                <a:solidFill>
                  <a:schemeClr val="bg2"/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757760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开源软件概念及发展史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、开源软件发展史 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39904" y="1605457"/>
            <a:ext cx="8301929" cy="20215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zh-CN" altLang="en-US" sz="2200" b="1" dirty="0">
                <a:solidFill>
                  <a:srgbClr val="333333"/>
                </a:solidFill>
                <a:latin typeface="+mn-ea"/>
                <a:ea typeface="+mn-ea"/>
              </a:rPr>
              <a:t>开源的历史就是互联网的历史，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在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20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世纪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70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年代早期互联网诞生之时，协作、同行评审、通信和开放性的价值就已写入了互联网的底蕴之中。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310AF3-A081-4032-01C0-C288D4F7AC53}"/>
              </a:ext>
            </a:extLst>
          </p:cNvPr>
          <p:cNvSpPr txBox="1"/>
          <p:nvPr/>
        </p:nvSpPr>
        <p:spPr>
          <a:xfrm>
            <a:off x="539904" y="3723192"/>
            <a:ext cx="5316366" cy="2461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CN" sz="2000" b="1" dirty="0">
                <a:solidFill>
                  <a:srgbClr val="121212"/>
                </a:solidFill>
                <a:latin typeface="+mn-ea"/>
                <a:ea typeface="+mn-ea"/>
              </a:rPr>
              <a:t>1983</a:t>
            </a:r>
            <a:r>
              <a:rPr lang="zh-CN" altLang="en-US" sz="2000" b="1" dirty="0">
                <a:solidFill>
                  <a:srgbClr val="121212"/>
                </a:solidFill>
                <a:latin typeface="+mn-ea"/>
                <a:ea typeface="+mn-ea"/>
              </a:rPr>
              <a:t>年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，理查德</a:t>
            </a:r>
            <a:r>
              <a:rPr lang="en-US" altLang="zh-CN" sz="2000" dirty="0">
                <a:solidFill>
                  <a:srgbClr val="121212"/>
                </a:solidFill>
                <a:latin typeface="+mn-ea"/>
                <a:ea typeface="+mn-ea"/>
              </a:rPr>
              <a:t>·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斯托曼（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Richard </a:t>
            </a:r>
            <a:r>
              <a:rPr lang="en-US" sz="2000" dirty="0" err="1">
                <a:solidFill>
                  <a:srgbClr val="121212"/>
                </a:solidFill>
                <a:latin typeface="+mn-ea"/>
                <a:ea typeface="+mn-ea"/>
              </a:rPr>
              <a:t>Stallman）发起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自由软件集体协作的计划（</a:t>
            </a:r>
            <a:r>
              <a:rPr lang="en-US" altLang="zh-CN" sz="2000" dirty="0">
                <a:solidFill>
                  <a:srgbClr val="121212"/>
                </a:solidFill>
                <a:latin typeface="+mn-ea"/>
                <a:ea typeface="+mn-ea"/>
              </a:rPr>
              <a:t>GNU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计划），目的是开发出一套完全自由（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Free Software）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的操作系统。</a:t>
            </a:r>
            <a:endParaRPr lang="en-US" altLang="zh-CN" sz="2000" dirty="0">
              <a:solidFill>
                <a:srgbClr val="121212"/>
              </a:solidFill>
              <a:latin typeface="+mn-ea"/>
              <a:ea typeface="+mn-ea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F12A3F8-2705-D94B-EFF0-14A39050C0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16"/>
          <a:stretch/>
        </p:blipFill>
        <p:spPr bwMode="auto">
          <a:xfrm>
            <a:off x="6225533" y="3829692"/>
            <a:ext cx="2209550" cy="250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85992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开源软件概念及发展史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、开源软件发展史 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310AF3-A081-4032-01C0-C288D4F7AC53}"/>
              </a:ext>
            </a:extLst>
          </p:cNvPr>
          <p:cNvSpPr txBox="1"/>
          <p:nvPr/>
        </p:nvSpPr>
        <p:spPr>
          <a:xfrm>
            <a:off x="504701" y="2831887"/>
            <a:ext cx="6012634" cy="384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CN" sz="2000" b="1" dirty="0">
                <a:solidFill>
                  <a:srgbClr val="121212"/>
                </a:solidFill>
                <a:latin typeface="+mn-ea"/>
                <a:ea typeface="+mn-ea"/>
              </a:rPr>
              <a:t>1998</a:t>
            </a:r>
            <a:r>
              <a:rPr lang="zh-CN" altLang="en-US" sz="2000" b="1" dirty="0">
                <a:solidFill>
                  <a:srgbClr val="121212"/>
                </a:solidFill>
                <a:latin typeface="+mn-ea"/>
                <a:ea typeface="+mn-ea"/>
              </a:rPr>
              <a:t>年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，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Eric Raymond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和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Bruce </a:t>
            </a:r>
            <a:r>
              <a:rPr lang="en-US" sz="2000" dirty="0" err="1">
                <a:solidFill>
                  <a:srgbClr val="121212"/>
                </a:solidFill>
                <a:latin typeface="+mn-ea"/>
                <a:ea typeface="+mn-ea"/>
              </a:rPr>
              <a:t>Perens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成立了开源促进会（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Open Source Initiative, OSI），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提出了“开源定义”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，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这是对开源软件的正式定义。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OSI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的目标是推广开源软件，并为开源项目提供认证。</a:t>
            </a:r>
            <a:endParaRPr lang="en-US" altLang="zh-CN" sz="2000" dirty="0">
              <a:solidFill>
                <a:srgbClr val="121212"/>
              </a:solidFill>
              <a:latin typeface="+mn-ea"/>
              <a:ea typeface="+mn-ea"/>
            </a:endParaRPr>
          </a:p>
          <a:p>
            <a:pPr algn="just">
              <a:lnSpc>
                <a:spcPct val="200000"/>
              </a:lnSpc>
            </a:pPr>
            <a:r>
              <a:rPr lang="en-US" altLang="zh-CN" sz="2000" b="1" dirty="0">
                <a:solidFill>
                  <a:srgbClr val="121212"/>
                </a:solidFill>
                <a:latin typeface="+mn-ea"/>
                <a:ea typeface="+mn-ea"/>
              </a:rPr>
              <a:t>2005</a:t>
            </a:r>
            <a:r>
              <a:rPr lang="zh-CN" altLang="en-US" sz="2000" b="1" dirty="0">
                <a:solidFill>
                  <a:srgbClr val="121212"/>
                </a:solidFill>
                <a:latin typeface="+mn-ea"/>
                <a:ea typeface="+mn-ea"/>
              </a:rPr>
              <a:t>年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，林纳斯</a:t>
            </a:r>
            <a:r>
              <a:rPr lang="en-US" altLang="zh-CN" sz="2000" dirty="0">
                <a:solidFill>
                  <a:srgbClr val="121212"/>
                </a:solidFill>
                <a:latin typeface="+mn-ea"/>
                <a:ea typeface="+mn-ea"/>
              </a:rPr>
              <a:t>·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托瓦兹（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Linus Torvalds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）</a:t>
            </a:r>
            <a:r>
              <a:rPr lang="en-US" sz="2000" dirty="0" err="1">
                <a:solidFill>
                  <a:srgbClr val="121212"/>
                </a:solidFill>
                <a:latin typeface="+mn-ea"/>
                <a:ea typeface="+mn-ea"/>
              </a:rPr>
              <a:t>开发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了</a:t>
            </a:r>
            <a:r>
              <a:rPr lang="en-US" altLang="zh-CN" sz="2000" b="1" dirty="0">
                <a:solidFill>
                  <a:srgbClr val="121212"/>
                </a:solidFill>
                <a:latin typeface="+mn-ea"/>
                <a:ea typeface="+mn-ea"/>
              </a:rPr>
              <a:t>git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分布式版本控制软件。</a:t>
            </a:r>
            <a:endParaRPr lang="en-CN" sz="2000" dirty="0">
              <a:solidFill>
                <a:srgbClr val="121212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3B675D-2F16-9BF9-8FFC-8EE653C0152A}"/>
              </a:ext>
            </a:extLst>
          </p:cNvPr>
          <p:cNvSpPr txBox="1"/>
          <p:nvPr/>
        </p:nvSpPr>
        <p:spPr>
          <a:xfrm>
            <a:off x="504701" y="1555297"/>
            <a:ext cx="8508670" cy="12305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CN" sz="2000" b="1" dirty="0">
                <a:solidFill>
                  <a:srgbClr val="121212"/>
                </a:solidFill>
                <a:latin typeface="+mn-ea"/>
                <a:ea typeface="+mn-ea"/>
              </a:rPr>
              <a:t>1991</a:t>
            </a:r>
            <a:r>
              <a:rPr lang="zh-CN" altLang="en-US" sz="2000" b="1" dirty="0">
                <a:solidFill>
                  <a:srgbClr val="121212"/>
                </a:solidFill>
                <a:latin typeface="+mn-ea"/>
                <a:ea typeface="+mn-ea"/>
              </a:rPr>
              <a:t>年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，林纳斯</a:t>
            </a:r>
            <a:r>
              <a:rPr lang="en-US" altLang="zh-CN" sz="2000" dirty="0">
                <a:solidFill>
                  <a:srgbClr val="121212"/>
                </a:solidFill>
                <a:latin typeface="+mn-ea"/>
                <a:ea typeface="+mn-ea"/>
              </a:rPr>
              <a:t>·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托瓦兹（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Linus Torvalds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）创建了名为</a:t>
            </a:r>
            <a:r>
              <a:rPr lang="en-US" altLang="zh-CN" sz="2000" dirty="0">
                <a:solidFill>
                  <a:srgbClr val="121212"/>
                </a:solidFill>
                <a:latin typeface="+mn-ea"/>
                <a:ea typeface="+mn-ea"/>
              </a:rPr>
              <a:t>“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Linux”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的操作系统内核，该系统采用</a:t>
            </a:r>
            <a:r>
              <a:rPr lang="en-US" altLang="zh-CN" sz="2000" dirty="0">
                <a:solidFill>
                  <a:srgbClr val="121212"/>
                </a:solidFill>
                <a:latin typeface="+mn-ea"/>
                <a:ea typeface="+mn-ea"/>
              </a:rPr>
              <a:t>GPL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开源协议。</a:t>
            </a:r>
            <a:endParaRPr lang="en-US" altLang="zh-CN" sz="2000" dirty="0">
              <a:solidFill>
                <a:srgbClr val="121212"/>
              </a:solidFill>
              <a:latin typeface="+mn-ea"/>
              <a:ea typeface="+mn-ea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E23C7B5-D277-7FE2-C74C-83CE69616FB8}"/>
              </a:ext>
            </a:extLst>
          </p:cNvPr>
          <p:cNvGrpSpPr/>
          <p:nvPr/>
        </p:nvGrpSpPr>
        <p:grpSpPr>
          <a:xfrm>
            <a:off x="6568705" y="3073503"/>
            <a:ext cx="2383020" cy="2988949"/>
            <a:chOff x="6568705" y="3073503"/>
            <a:chExt cx="2383020" cy="2988949"/>
          </a:xfrm>
        </p:grpSpPr>
        <p:pic>
          <p:nvPicPr>
            <p:cNvPr id="2054" name="Picture 6" descr="View torvalds's full-sized avatar">
              <a:extLst>
                <a:ext uri="{FF2B5EF4-FFF2-40B4-BE49-F238E27FC236}">
                  <a16:creationId xmlns:a16="http://schemas.microsoft.com/office/drawing/2014/main" id="{FEC521F7-391C-8D20-C6CF-1D6C4F0AA32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32" t="4293" r="4504"/>
            <a:stretch/>
          </p:blipFill>
          <p:spPr bwMode="auto">
            <a:xfrm>
              <a:off x="6568705" y="3073503"/>
              <a:ext cx="2383020" cy="26196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AE9F116-3D3D-760D-18AF-1778A201417A}"/>
                </a:ext>
              </a:extLst>
            </p:cNvPr>
            <p:cNvSpPr txBox="1"/>
            <p:nvPr/>
          </p:nvSpPr>
          <p:spPr>
            <a:xfrm>
              <a:off x="6568705" y="5693120"/>
              <a:ext cx="23830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rgbClr val="121212"/>
                  </a:solidFill>
                  <a:latin typeface="+mn-ea"/>
                  <a:ea typeface="+mn-ea"/>
                </a:rPr>
                <a:t>Linus Torvalds</a:t>
              </a:r>
              <a:endParaRPr lang="en-CN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49011987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开源软件概念及发展史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、开源协议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7" y="1417383"/>
            <a:ext cx="7766154" cy="3375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开源软件在追求“自由”的同时，不能牺牲程序员的利益，否则将会影响程序员的创造激情，因此世界上现在有 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80 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多种被开源促进组织（</a:t>
            </a:r>
            <a:r>
              <a:rPr lang="en-US" sz="2200" dirty="0">
                <a:solidFill>
                  <a:srgbClr val="333333"/>
                </a:solidFill>
                <a:latin typeface="+mn-ea"/>
                <a:ea typeface="+mn-ea"/>
              </a:rPr>
              <a:t>Open Source Initiative）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认可的开源许可协议来保证开发者的权益。</a:t>
            </a:r>
            <a:r>
              <a:rPr lang="zh-CN" altLang="en-US" sz="2200" b="1" dirty="0">
                <a:solidFill>
                  <a:srgbClr val="333333"/>
                </a:solidFill>
                <a:latin typeface="+mn-ea"/>
                <a:ea typeface="+mn-ea"/>
              </a:rPr>
              <a:t>开源协议同时规定了开源软件使用的权利和责任，即规定了你可以做什么，不可以做什么。</a:t>
            </a:r>
            <a:endParaRPr lang="en-US" altLang="zh-CN" sz="22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34B8EB8A-4A02-B511-CFA6-421EBF0A7442}"/>
              </a:ext>
            </a:extLst>
          </p:cNvPr>
          <p:cNvSpPr/>
          <p:nvPr/>
        </p:nvSpPr>
        <p:spPr>
          <a:xfrm>
            <a:off x="1850571" y="5109687"/>
            <a:ext cx="2063932" cy="102114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开源软件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78C110FF-47DC-3C7D-5F5B-AF163F5D58D5}"/>
              </a:ext>
            </a:extLst>
          </p:cNvPr>
          <p:cNvSpPr/>
          <p:nvPr/>
        </p:nvSpPr>
        <p:spPr>
          <a:xfrm>
            <a:off x="5381897" y="5109687"/>
            <a:ext cx="2063932" cy="102114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2"/>
            </a:solidFill>
          </a:ln>
        </p:spPr>
        <p:txBody>
          <a:bodyPr wrap="square" lIns="0" rtlCol="0" anchor="ctr">
            <a:noAutofit/>
          </a:bodyPr>
          <a:lstStyle/>
          <a:p>
            <a:r>
              <a:rPr lang="en-CN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任意使用</a:t>
            </a:r>
          </a:p>
        </p:txBody>
      </p:sp>
      <p:sp>
        <p:nvSpPr>
          <p:cNvPr id="104" name="Not Equal 103">
            <a:extLst>
              <a:ext uri="{FF2B5EF4-FFF2-40B4-BE49-F238E27FC236}">
                <a16:creationId xmlns:a16="http://schemas.microsoft.com/office/drawing/2014/main" id="{60C2E871-AECE-70E5-600D-CCC92495D06A}"/>
              </a:ext>
            </a:extLst>
          </p:cNvPr>
          <p:cNvSpPr/>
          <p:nvPr/>
        </p:nvSpPr>
        <p:spPr>
          <a:xfrm>
            <a:off x="4103914" y="5283858"/>
            <a:ext cx="1088572" cy="672803"/>
          </a:xfrm>
          <a:prstGeom prst="mathNotEqual">
            <a:avLst/>
          </a:prstGeom>
          <a:solidFill>
            <a:schemeClr val="bg2">
              <a:lumMod val="85000"/>
              <a:lumOff val="15000"/>
            </a:schemeClr>
          </a:solidFill>
        </p:spPr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61994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开源软件概念及发展史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、开源协议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565432"/>
            <a:ext cx="7964557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开源</a:t>
            </a:r>
            <a:r>
              <a:rPr lang="zh-CN" altLang="en-CN" sz="2000" dirty="0">
                <a:solidFill>
                  <a:srgbClr val="333333"/>
                </a:solidFill>
                <a:latin typeface="+mn-ea"/>
                <a:ea typeface="+mn-ea"/>
              </a:rPr>
              <a:t>协议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通常对软件的使用、复制、修改和再发布等进行了约束。常见的开源协议有：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Apache, MIT, BSD, GPL, LGPL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等。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99F4DF-D4EB-7315-8BEC-4FF79C1B1406}"/>
              </a:ext>
            </a:extLst>
          </p:cNvPr>
          <p:cNvGrpSpPr/>
          <p:nvPr/>
        </p:nvGrpSpPr>
        <p:grpSpPr>
          <a:xfrm>
            <a:off x="225425" y="2592836"/>
            <a:ext cx="8652280" cy="4023586"/>
            <a:chOff x="174055" y="2695576"/>
            <a:chExt cx="8652280" cy="4023586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84C6D5FE-A66A-D657-7F4D-E81280D470AA}"/>
                </a:ext>
              </a:extLst>
            </p:cNvPr>
            <p:cNvSpPr/>
            <p:nvPr/>
          </p:nvSpPr>
          <p:spPr>
            <a:xfrm>
              <a:off x="3706774" y="2695576"/>
              <a:ext cx="2040083" cy="6613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>
              <a:defPPr>
                <a:defRPr lang="zh-CN"/>
              </a:defPPr>
              <a:lvl1pPr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 marL="4572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2pPr>
              <a:lvl3pPr marL="9144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3pPr>
              <a:lvl4pPr marL="13716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4pPr>
              <a:lvl5pPr marL="18288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5pPr>
              <a:lvl6pPr marL="22860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6pPr>
              <a:lvl7pPr marL="27432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7pPr>
              <a:lvl8pPr marL="32004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8pPr>
              <a:lvl9pPr marL="36576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9pPr>
            </a:lstStyle>
            <a:p>
              <a:r>
                <a:rPr lang="en-CN" sz="1500" b="1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他人修改源码后是否可以闭源</a:t>
              </a:r>
              <a:r>
                <a:rPr lang="zh-CN" altLang="en-US" sz="1500" b="1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？</a:t>
              </a:r>
              <a:endParaRPr lang="en-CN" sz="1500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61AA08CB-E291-420F-B96C-7BC953EE2B94}"/>
                </a:ext>
              </a:extLst>
            </p:cNvPr>
            <p:cNvSpPr/>
            <p:nvPr/>
          </p:nvSpPr>
          <p:spPr>
            <a:xfrm>
              <a:off x="1697408" y="3597089"/>
              <a:ext cx="2040083" cy="6613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>
              <a:defPPr>
                <a:defRPr lang="zh-CN"/>
              </a:defPPr>
              <a:lvl1pPr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 marL="4572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2pPr>
              <a:lvl3pPr marL="9144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3pPr>
              <a:lvl4pPr marL="13716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4pPr>
              <a:lvl5pPr marL="18288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5pPr>
              <a:lvl6pPr marL="22860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6pPr>
              <a:lvl7pPr marL="27432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7pPr>
              <a:lvl8pPr marL="32004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8pPr>
              <a:lvl9pPr marL="36576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9pPr>
            </a:lstStyle>
            <a:p>
              <a:r>
                <a:rPr lang="en-CN" sz="1500" b="1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他人修改源码后是否采用同样许可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77C3CB29-4C61-B869-6E08-47F9AA55803F}"/>
                </a:ext>
              </a:extLst>
            </p:cNvPr>
            <p:cNvSpPr/>
            <p:nvPr/>
          </p:nvSpPr>
          <p:spPr>
            <a:xfrm>
              <a:off x="595774" y="4959803"/>
              <a:ext cx="1858143" cy="6613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>
              <a:defPPr>
                <a:defRPr lang="zh-CN"/>
              </a:defPPr>
              <a:lvl1pPr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 marL="4572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2pPr>
              <a:lvl3pPr marL="9144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3pPr>
              <a:lvl4pPr marL="13716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4pPr>
              <a:lvl5pPr marL="18288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5pPr>
              <a:lvl6pPr marL="22860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6pPr>
              <a:lvl7pPr marL="27432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7pPr>
              <a:lvl8pPr marL="32004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8pPr>
              <a:lvl9pPr marL="36576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9pPr>
            </a:lstStyle>
            <a:p>
              <a:r>
                <a:rPr lang="en-CN" sz="1500" b="1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他人修改源码后是否需提供说明文档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8CD0DFD-455C-04F7-826D-2F86EF1F403D}"/>
                </a:ext>
              </a:extLst>
            </p:cNvPr>
            <p:cNvSpPr/>
            <p:nvPr/>
          </p:nvSpPr>
          <p:spPr>
            <a:xfrm>
              <a:off x="5808672" y="3560904"/>
              <a:ext cx="2144249" cy="6613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>
              <a:defPPr>
                <a:defRPr lang="zh-CN"/>
              </a:defPPr>
              <a:lvl1pPr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 marL="4572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2pPr>
              <a:lvl3pPr marL="9144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3pPr>
              <a:lvl4pPr marL="13716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4pPr>
              <a:lvl5pPr marL="18288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5pPr>
              <a:lvl6pPr marL="22860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6pPr>
              <a:lvl7pPr marL="27432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7pPr>
              <a:lvl8pPr marL="32004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8pPr>
              <a:lvl9pPr marL="36576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9pPr>
            </a:lstStyle>
            <a:p>
              <a:r>
                <a:rPr lang="en-CN" sz="1500" b="1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对每一个修改后文件是否需放置版权说明</a:t>
              </a:r>
              <a:r>
                <a:rPr lang="zh-CN" altLang="en-US" sz="1500" b="1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？</a:t>
              </a:r>
              <a:endParaRPr lang="en-CN" sz="1500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48DDACB2-4031-3D05-15DC-ADD8618BF069}"/>
                </a:ext>
              </a:extLst>
            </p:cNvPr>
            <p:cNvSpPr/>
            <p:nvPr/>
          </p:nvSpPr>
          <p:spPr>
            <a:xfrm>
              <a:off x="4347729" y="4770841"/>
              <a:ext cx="2403500" cy="6613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chemeClr val="bg2"/>
              </a:solidFill>
            </a:ln>
          </p:spPr>
          <p:txBody>
            <a:bodyPr wrap="square" lIns="0" rtlCol="0" anchor="ctr">
              <a:noAutofit/>
            </a:bodyPr>
            <a:lstStyle>
              <a:defPPr>
                <a:defRPr lang="zh-CN"/>
              </a:defPPr>
              <a:lvl1pPr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 marL="4572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2pPr>
              <a:lvl3pPr marL="9144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3pPr>
              <a:lvl4pPr marL="13716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4pPr>
              <a:lvl5pPr marL="18288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5pPr>
              <a:lvl6pPr marL="22860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6pPr>
              <a:lvl7pPr marL="27432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7pPr>
              <a:lvl8pPr marL="32004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8pPr>
              <a:lvl9pPr marL="36576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9pPr>
            </a:lstStyle>
            <a:p>
              <a:r>
                <a:rPr lang="en-CN" sz="1500" b="1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衍生软件的广告</a:t>
              </a:r>
              <a:r>
                <a:rPr lang="zh-CN" altLang="en-US" sz="1500" b="1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，是否可以用你的名字进行推广？</a:t>
              </a:r>
              <a:endParaRPr lang="en-CN" sz="1500" b="1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1" name="Rounded Rectangle 80">
              <a:extLst>
                <a:ext uri="{FF2B5EF4-FFF2-40B4-BE49-F238E27FC236}">
                  <a16:creationId xmlns:a16="http://schemas.microsoft.com/office/drawing/2014/main" id="{ECC58A8B-A0B8-EF6B-04FC-1E09B8DFFE02}"/>
                </a:ext>
              </a:extLst>
            </p:cNvPr>
            <p:cNvSpPr/>
            <p:nvPr/>
          </p:nvSpPr>
          <p:spPr>
            <a:xfrm>
              <a:off x="298439" y="6248897"/>
              <a:ext cx="983431" cy="470263"/>
            </a:xfrm>
            <a:prstGeom prst="roundRect">
              <a:avLst/>
            </a:prstGeom>
            <a:solidFill>
              <a:schemeClr val="tx1"/>
            </a:solidFill>
            <a:ln w="28575">
              <a:solidFill>
                <a:srgbClr val="269FA0"/>
              </a:solidFill>
            </a:ln>
          </p:spPr>
          <p:txBody>
            <a:bodyPr wrap="square" lIns="0" rtlCol="0" anchor="ctr">
              <a:noAutofit/>
            </a:bodyPr>
            <a:lstStyle>
              <a:defPPr>
                <a:defRPr lang="zh-CN"/>
              </a:defPPr>
              <a:lvl1pPr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 marL="4572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2pPr>
              <a:lvl3pPr marL="9144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3pPr>
              <a:lvl4pPr marL="13716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4pPr>
              <a:lvl5pPr marL="18288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5pPr>
              <a:lvl6pPr marL="22860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6pPr>
              <a:lvl7pPr marL="27432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7pPr>
              <a:lvl8pPr marL="32004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8pPr>
              <a:lvl9pPr marL="36576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9pPr>
            </a:lstStyle>
            <a:p>
              <a:r>
                <a:rPr lang="en-CN" sz="20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LGPL</a:t>
              </a:r>
            </a:p>
          </p:txBody>
        </p:sp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id="{C98D71BB-BB0B-5CCC-B33E-8307585C1D9C}"/>
                </a:ext>
              </a:extLst>
            </p:cNvPr>
            <p:cNvSpPr/>
            <p:nvPr/>
          </p:nvSpPr>
          <p:spPr>
            <a:xfrm>
              <a:off x="1595367" y="6248899"/>
              <a:ext cx="1195307" cy="470263"/>
            </a:xfrm>
            <a:prstGeom prst="roundRect">
              <a:avLst/>
            </a:prstGeom>
            <a:solidFill>
              <a:schemeClr val="tx1"/>
            </a:solidFill>
            <a:ln w="28575">
              <a:solidFill>
                <a:srgbClr val="269FA0"/>
              </a:solidFill>
            </a:ln>
          </p:spPr>
          <p:txBody>
            <a:bodyPr wrap="square" lIns="0" rtlCol="0" anchor="ctr">
              <a:noAutofit/>
            </a:bodyPr>
            <a:lstStyle>
              <a:defPPr>
                <a:defRPr lang="zh-CN"/>
              </a:defPPr>
              <a:lvl1pPr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 marL="4572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2pPr>
              <a:lvl3pPr marL="9144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3pPr>
              <a:lvl4pPr marL="13716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4pPr>
              <a:lvl5pPr marL="18288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5pPr>
              <a:lvl6pPr marL="22860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6pPr>
              <a:lvl7pPr marL="27432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7pPr>
              <a:lvl8pPr marL="32004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8pPr>
              <a:lvl9pPr marL="36576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9pPr>
            </a:lstStyle>
            <a:p>
              <a:r>
                <a:rPr lang="en-CN" sz="20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Mozilla</a:t>
              </a:r>
            </a:p>
          </p:txBody>
        </p:sp>
        <p:sp>
          <p:nvSpPr>
            <p:cNvPr id="83" name="Rounded Rectangle 82">
              <a:extLst>
                <a:ext uri="{FF2B5EF4-FFF2-40B4-BE49-F238E27FC236}">
                  <a16:creationId xmlns:a16="http://schemas.microsoft.com/office/drawing/2014/main" id="{8470C89F-B5DA-20A2-D1C8-A4B56D650173}"/>
                </a:ext>
              </a:extLst>
            </p:cNvPr>
            <p:cNvSpPr/>
            <p:nvPr/>
          </p:nvSpPr>
          <p:spPr>
            <a:xfrm>
              <a:off x="3029114" y="6248894"/>
              <a:ext cx="1195307" cy="470263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>
              <a:solidFill>
                <a:srgbClr val="269FA0"/>
              </a:solidFill>
            </a:ln>
          </p:spPr>
          <p:txBody>
            <a:bodyPr wrap="square" lIns="0" rtlCol="0" anchor="ctr">
              <a:noAutofit/>
            </a:bodyPr>
            <a:lstStyle>
              <a:defPPr>
                <a:defRPr lang="zh-CN"/>
              </a:defPPr>
              <a:lvl1pPr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 marL="4572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2pPr>
              <a:lvl3pPr marL="9144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3pPr>
              <a:lvl4pPr marL="13716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4pPr>
              <a:lvl5pPr marL="18288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5pPr>
              <a:lvl6pPr marL="22860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6pPr>
              <a:lvl7pPr marL="27432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7pPr>
              <a:lvl8pPr marL="32004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8pPr>
              <a:lvl9pPr marL="36576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9pPr>
            </a:lstStyle>
            <a:p>
              <a:r>
                <a:rPr lang="en-CN" sz="20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GPL</a:t>
              </a:r>
            </a:p>
          </p:txBody>
        </p:sp>
        <p:sp>
          <p:nvSpPr>
            <p:cNvPr id="84" name="Rounded Rectangle 83">
              <a:extLst>
                <a:ext uri="{FF2B5EF4-FFF2-40B4-BE49-F238E27FC236}">
                  <a16:creationId xmlns:a16="http://schemas.microsoft.com/office/drawing/2014/main" id="{6ACDC358-CD80-4DD6-6828-E07179BFA854}"/>
                </a:ext>
              </a:extLst>
            </p:cNvPr>
            <p:cNvSpPr/>
            <p:nvPr/>
          </p:nvSpPr>
          <p:spPr>
            <a:xfrm>
              <a:off x="4572270" y="6248896"/>
              <a:ext cx="1195307" cy="470263"/>
            </a:xfrm>
            <a:prstGeom prst="roundRect">
              <a:avLst/>
            </a:prstGeom>
            <a:solidFill>
              <a:schemeClr val="tx1"/>
            </a:solidFill>
            <a:ln w="28575">
              <a:solidFill>
                <a:srgbClr val="269FA0"/>
              </a:solidFill>
            </a:ln>
          </p:spPr>
          <p:txBody>
            <a:bodyPr wrap="square" lIns="0" rtlCol="0" anchor="ctr">
              <a:noAutofit/>
            </a:bodyPr>
            <a:lstStyle>
              <a:defPPr>
                <a:defRPr lang="zh-CN"/>
              </a:defPPr>
              <a:lvl1pPr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 marL="4572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2pPr>
              <a:lvl3pPr marL="9144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3pPr>
              <a:lvl4pPr marL="13716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4pPr>
              <a:lvl5pPr marL="18288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5pPr>
              <a:lvl6pPr marL="22860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6pPr>
              <a:lvl7pPr marL="27432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7pPr>
              <a:lvl8pPr marL="32004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8pPr>
              <a:lvl9pPr marL="36576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9pPr>
            </a:lstStyle>
            <a:p>
              <a:r>
                <a:rPr lang="en-CN" sz="20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BSD</a:t>
              </a:r>
            </a:p>
          </p:txBody>
        </p:sp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92DFB14E-92E9-2C58-3201-0E62578C9885}"/>
                </a:ext>
              </a:extLst>
            </p:cNvPr>
            <p:cNvSpPr/>
            <p:nvPr/>
          </p:nvSpPr>
          <p:spPr>
            <a:xfrm>
              <a:off x="6020796" y="6248898"/>
              <a:ext cx="1195307" cy="470263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>
              <a:solidFill>
                <a:srgbClr val="269FA0"/>
              </a:solidFill>
            </a:ln>
          </p:spPr>
          <p:txBody>
            <a:bodyPr wrap="square" lIns="0" rtlCol="0" anchor="ctr">
              <a:noAutofit/>
            </a:bodyPr>
            <a:lstStyle>
              <a:defPPr>
                <a:defRPr lang="zh-CN"/>
              </a:defPPr>
              <a:lvl1pPr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 marL="4572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2pPr>
              <a:lvl3pPr marL="9144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3pPr>
              <a:lvl4pPr marL="13716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4pPr>
              <a:lvl5pPr marL="18288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5pPr>
              <a:lvl6pPr marL="22860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6pPr>
              <a:lvl7pPr marL="27432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7pPr>
              <a:lvl8pPr marL="32004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8pPr>
              <a:lvl9pPr marL="36576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9pPr>
            </a:lstStyle>
            <a:p>
              <a:r>
                <a:rPr lang="en-CN" sz="20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MIT</a:t>
              </a:r>
            </a:p>
          </p:txBody>
        </p:sp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23A06F8E-0308-A634-4FE7-1DA751D8B015}"/>
                </a:ext>
              </a:extLst>
            </p:cNvPr>
            <p:cNvSpPr/>
            <p:nvPr/>
          </p:nvSpPr>
          <p:spPr>
            <a:xfrm>
              <a:off x="7631028" y="6248895"/>
              <a:ext cx="1195307" cy="470263"/>
            </a:xfrm>
            <a:prstGeom prst="roundRect">
              <a:avLst/>
            </a:prstGeom>
            <a:solidFill>
              <a:schemeClr val="tx1"/>
            </a:solidFill>
            <a:ln w="28575">
              <a:solidFill>
                <a:srgbClr val="269FA0"/>
              </a:solidFill>
            </a:ln>
          </p:spPr>
          <p:txBody>
            <a:bodyPr wrap="square" lIns="0" rtlCol="0" anchor="ctr">
              <a:noAutofit/>
            </a:bodyPr>
            <a:lstStyle>
              <a:defPPr>
                <a:defRPr lang="zh-CN"/>
              </a:defPPr>
              <a:lvl1pPr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 marL="4572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2pPr>
              <a:lvl3pPr marL="9144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3pPr>
              <a:lvl4pPr marL="13716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4pPr>
              <a:lvl5pPr marL="1828800" algn="ctr" rtl="0" fontAlgn="base">
                <a:spcBef>
                  <a:spcPct val="5000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5pPr>
              <a:lvl6pPr marL="22860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6pPr>
              <a:lvl7pPr marL="27432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7pPr>
              <a:lvl8pPr marL="32004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8pPr>
              <a:lvl9pPr marL="3657600" algn="l" defTabSz="457200" rtl="0" eaLnBrk="1" latinLnBrk="0" hangingPunct="1">
                <a:defRPr sz="2400" kern="12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9pPr>
            </a:lstStyle>
            <a:p>
              <a:r>
                <a:rPr lang="en-CN" sz="2000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Apache</a:t>
              </a:r>
            </a:p>
          </p:txBody>
        </p:sp>
        <p:cxnSp>
          <p:nvCxnSpPr>
            <p:cNvPr id="87" name="Elbow Connector 86">
              <a:extLst>
                <a:ext uri="{FF2B5EF4-FFF2-40B4-BE49-F238E27FC236}">
                  <a16:creationId xmlns:a16="http://schemas.microsoft.com/office/drawing/2014/main" id="{5FFF86D5-8FD9-69C0-3571-48D525420E5B}"/>
                </a:ext>
              </a:extLst>
            </p:cNvPr>
            <p:cNvCxnSpPr>
              <a:cxnSpLocks/>
              <a:stCxn id="76" idx="1"/>
              <a:endCxn id="77" idx="0"/>
            </p:cNvCxnSpPr>
            <p:nvPr/>
          </p:nvCxnSpPr>
          <p:spPr bwMode="auto">
            <a:xfrm rot="10800000" flipV="1">
              <a:off x="2717450" y="3026261"/>
              <a:ext cx="989324" cy="570828"/>
            </a:xfrm>
            <a:prstGeom prst="bentConnector2">
              <a:avLst/>
            </a:prstGeom>
            <a:ln w="3810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8" name="Elbow Connector 87">
              <a:extLst>
                <a:ext uri="{FF2B5EF4-FFF2-40B4-BE49-F238E27FC236}">
                  <a16:creationId xmlns:a16="http://schemas.microsoft.com/office/drawing/2014/main" id="{CA219B1E-AC20-8390-2C30-3454C11BA254}"/>
                </a:ext>
              </a:extLst>
            </p:cNvPr>
            <p:cNvCxnSpPr>
              <a:cxnSpLocks/>
              <a:stCxn id="76" idx="3"/>
              <a:endCxn id="79" idx="0"/>
            </p:cNvCxnSpPr>
            <p:nvPr/>
          </p:nvCxnSpPr>
          <p:spPr bwMode="auto">
            <a:xfrm>
              <a:off x="5746857" y="3026261"/>
              <a:ext cx="1133940" cy="534643"/>
            </a:xfrm>
            <a:prstGeom prst="bentConnector2">
              <a:avLst/>
            </a:prstGeom>
            <a:ln w="38100"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Elbow Connector 88">
              <a:extLst>
                <a:ext uri="{FF2B5EF4-FFF2-40B4-BE49-F238E27FC236}">
                  <a16:creationId xmlns:a16="http://schemas.microsoft.com/office/drawing/2014/main" id="{A7A5BBC4-33B6-9227-158D-61A1CD6F5C2F}"/>
                </a:ext>
              </a:extLst>
            </p:cNvPr>
            <p:cNvCxnSpPr>
              <a:cxnSpLocks/>
              <a:stCxn id="77" idx="2"/>
              <a:endCxn id="83" idx="0"/>
            </p:cNvCxnSpPr>
            <p:nvPr/>
          </p:nvCxnSpPr>
          <p:spPr bwMode="auto">
            <a:xfrm rot="16200000" flipH="1">
              <a:off x="2176891" y="4799017"/>
              <a:ext cx="1990436" cy="909318"/>
            </a:xfrm>
            <a:prstGeom prst="bentConnector3">
              <a:avLst>
                <a:gd name="adj1" fmla="val 50000"/>
              </a:avLst>
            </a:prstGeom>
            <a:ln w="38100"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Elbow Connector 89">
              <a:extLst>
                <a:ext uri="{FF2B5EF4-FFF2-40B4-BE49-F238E27FC236}">
                  <a16:creationId xmlns:a16="http://schemas.microsoft.com/office/drawing/2014/main" id="{43D0CF01-5328-D78C-976F-656F89A2A292}"/>
                </a:ext>
              </a:extLst>
            </p:cNvPr>
            <p:cNvCxnSpPr>
              <a:cxnSpLocks/>
              <a:stCxn id="79" idx="3"/>
              <a:endCxn id="86" idx="0"/>
            </p:cNvCxnSpPr>
            <p:nvPr/>
          </p:nvCxnSpPr>
          <p:spPr bwMode="auto">
            <a:xfrm>
              <a:off x="7952921" y="3891589"/>
              <a:ext cx="275761" cy="2357306"/>
            </a:xfrm>
            <a:prstGeom prst="bentConnector2">
              <a:avLst/>
            </a:prstGeom>
            <a:ln w="38100"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Elbow Connector 90">
              <a:extLst>
                <a:ext uri="{FF2B5EF4-FFF2-40B4-BE49-F238E27FC236}">
                  <a16:creationId xmlns:a16="http://schemas.microsoft.com/office/drawing/2014/main" id="{822D563D-23F7-96BA-920B-DF11B0B5697D}"/>
                </a:ext>
              </a:extLst>
            </p:cNvPr>
            <p:cNvCxnSpPr>
              <a:cxnSpLocks/>
              <a:stCxn id="80" idx="3"/>
              <a:endCxn id="85" idx="3"/>
            </p:cNvCxnSpPr>
            <p:nvPr/>
          </p:nvCxnSpPr>
          <p:spPr bwMode="auto">
            <a:xfrm>
              <a:off x="6751229" y="5101526"/>
              <a:ext cx="464874" cy="1382504"/>
            </a:xfrm>
            <a:prstGeom prst="bentConnector3">
              <a:avLst>
                <a:gd name="adj1" fmla="val 149175"/>
              </a:avLst>
            </a:prstGeom>
            <a:ln w="38100"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Elbow Connector 91">
              <a:extLst>
                <a:ext uri="{FF2B5EF4-FFF2-40B4-BE49-F238E27FC236}">
                  <a16:creationId xmlns:a16="http://schemas.microsoft.com/office/drawing/2014/main" id="{DACB5B8C-76A2-2196-487F-3A5646149F8A}"/>
                </a:ext>
              </a:extLst>
            </p:cNvPr>
            <p:cNvCxnSpPr>
              <a:cxnSpLocks/>
              <a:stCxn id="78" idx="2"/>
              <a:endCxn id="82" idx="0"/>
            </p:cNvCxnSpPr>
            <p:nvPr/>
          </p:nvCxnSpPr>
          <p:spPr bwMode="auto">
            <a:xfrm rot="16200000" flipH="1">
              <a:off x="1545070" y="5600947"/>
              <a:ext cx="627727" cy="668175"/>
            </a:xfrm>
            <a:prstGeom prst="bentConnector3">
              <a:avLst>
                <a:gd name="adj1" fmla="val 50000"/>
              </a:avLst>
            </a:prstGeom>
            <a:ln w="38100"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Elbow Connector 92">
              <a:extLst>
                <a:ext uri="{FF2B5EF4-FFF2-40B4-BE49-F238E27FC236}">
                  <a16:creationId xmlns:a16="http://schemas.microsoft.com/office/drawing/2014/main" id="{8111A502-DE45-155D-82A1-E6DD0FF45911}"/>
                </a:ext>
              </a:extLst>
            </p:cNvPr>
            <p:cNvCxnSpPr>
              <a:cxnSpLocks/>
              <a:stCxn id="78" idx="2"/>
              <a:endCxn id="81" idx="0"/>
            </p:cNvCxnSpPr>
            <p:nvPr/>
          </p:nvCxnSpPr>
          <p:spPr bwMode="auto">
            <a:xfrm rot="5400000">
              <a:off x="843639" y="5567689"/>
              <a:ext cx="627725" cy="734691"/>
            </a:xfrm>
            <a:prstGeom prst="bentConnector3">
              <a:avLst>
                <a:gd name="adj1" fmla="val 50000"/>
              </a:avLst>
            </a:prstGeom>
            <a:ln w="3810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Elbow Connector 93">
              <a:extLst>
                <a:ext uri="{FF2B5EF4-FFF2-40B4-BE49-F238E27FC236}">
                  <a16:creationId xmlns:a16="http://schemas.microsoft.com/office/drawing/2014/main" id="{E60C69B5-A4B8-40DC-1931-2D189822B8DE}"/>
                </a:ext>
              </a:extLst>
            </p:cNvPr>
            <p:cNvCxnSpPr>
              <a:cxnSpLocks/>
              <a:stCxn id="79" idx="1"/>
              <a:endCxn id="80" idx="0"/>
            </p:cNvCxnSpPr>
            <p:nvPr/>
          </p:nvCxnSpPr>
          <p:spPr bwMode="auto">
            <a:xfrm rot="10800000" flipV="1">
              <a:off x="5549480" y="3891589"/>
              <a:ext cx="259193" cy="879252"/>
            </a:xfrm>
            <a:prstGeom prst="bentConnector2">
              <a:avLst/>
            </a:prstGeom>
            <a:ln w="3810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5" name="Elbow Connector 94">
              <a:extLst>
                <a:ext uri="{FF2B5EF4-FFF2-40B4-BE49-F238E27FC236}">
                  <a16:creationId xmlns:a16="http://schemas.microsoft.com/office/drawing/2014/main" id="{ABCB3AB6-F484-A0A1-181C-BF3F0D6853CA}"/>
                </a:ext>
              </a:extLst>
            </p:cNvPr>
            <p:cNvCxnSpPr>
              <a:cxnSpLocks/>
              <a:stCxn id="80" idx="1"/>
              <a:endCxn id="84" idx="0"/>
            </p:cNvCxnSpPr>
            <p:nvPr/>
          </p:nvCxnSpPr>
          <p:spPr bwMode="auto">
            <a:xfrm rot="10800000" flipH="1" flipV="1">
              <a:off x="4347728" y="5101526"/>
              <a:ext cx="822195" cy="1147370"/>
            </a:xfrm>
            <a:prstGeom prst="bentConnector4">
              <a:avLst>
                <a:gd name="adj1" fmla="val -27804"/>
                <a:gd name="adj2" fmla="val 64411"/>
              </a:avLst>
            </a:prstGeom>
            <a:ln w="3810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6" name="Elbow Connector 95">
              <a:extLst>
                <a:ext uri="{FF2B5EF4-FFF2-40B4-BE49-F238E27FC236}">
                  <a16:creationId xmlns:a16="http://schemas.microsoft.com/office/drawing/2014/main" id="{B2ED0FA7-9401-4DFB-3F2D-07BA83F3B359}"/>
                </a:ext>
              </a:extLst>
            </p:cNvPr>
            <p:cNvCxnSpPr>
              <a:cxnSpLocks/>
              <a:stCxn id="77" idx="2"/>
              <a:endCxn id="78" idx="0"/>
            </p:cNvCxnSpPr>
            <p:nvPr/>
          </p:nvCxnSpPr>
          <p:spPr bwMode="auto">
            <a:xfrm rot="5400000">
              <a:off x="1770476" y="4012828"/>
              <a:ext cx="701345" cy="1192604"/>
            </a:xfrm>
            <a:prstGeom prst="bentConnector3">
              <a:avLst>
                <a:gd name="adj1" fmla="val 50000"/>
              </a:avLst>
            </a:prstGeom>
            <a:ln w="3810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1D00AB9-F193-9B1E-EAD5-6B9D5FAB10A9}"/>
                </a:ext>
              </a:extLst>
            </p:cNvPr>
            <p:cNvSpPr txBox="1"/>
            <p:nvPr/>
          </p:nvSpPr>
          <p:spPr>
            <a:xfrm>
              <a:off x="5902829" y="3030320"/>
              <a:ext cx="73289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200" b="1" dirty="0">
                  <a:solidFill>
                    <a:schemeClr val="bg2"/>
                  </a:solidFill>
                </a:rPr>
                <a:t>YES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A2DE822-3F58-7068-9A03-744A6C46D4DA}"/>
                </a:ext>
              </a:extLst>
            </p:cNvPr>
            <p:cNvSpPr txBox="1"/>
            <p:nvPr/>
          </p:nvSpPr>
          <p:spPr>
            <a:xfrm>
              <a:off x="2917958" y="3030319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200" b="1" dirty="0">
                  <a:solidFill>
                    <a:schemeClr val="bg2"/>
                  </a:solidFill>
                </a:rPr>
                <a:t>NO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9E34FEF-B5EF-6930-535C-6FC0E1DB368A}"/>
                </a:ext>
              </a:extLst>
            </p:cNvPr>
            <p:cNvSpPr txBox="1"/>
            <p:nvPr/>
          </p:nvSpPr>
          <p:spPr>
            <a:xfrm>
              <a:off x="1817218" y="4550904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200" b="1" dirty="0">
                  <a:solidFill>
                    <a:schemeClr val="bg2"/>
                  </a:solidFill>
                </a:rPr>
                <a:t>NO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C6AC34-FCA4-2DE2-082B-9005301B2658}"/>
                </a:ext>
              </a:extLst>
            </p:cNvPr>
            <p:cNvSpPr txBox="1"/>
            <p:nvPr/>
          </p:nvSpPr>
          <p:spPr>
            <a:xfrm>
              <a:off x="174055" y="5664981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200" b="1" dirty="0">
                  <a:solidFill>
                    <a:schemeClr val="bg2"/>
                  </a:solidFill>
                </a:rPr>
                <a:t>NO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ED86240-21DB-6476-127B-94A72E230D5E}"/>
                </a:ext>
              </a:extLst>
            </p:cNvPr>
            <p:cNvSpPr txBox="1"/>
            <p:nvPr/>
          </p:nvSpPr>
          <p:spPr>
            <a:xfrm>
              <a:off x="4246137" y="5772230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200" b="1" dirty="0">
                  <a:solidFill>
                    <a:schemeClr val="bg2"/>
                  </a:solidFill>
                </a:rPr>
                <a:t>NO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DB3D7D-A5A5-846A-5DCD-737D38AC14A0}"/>
                </a:ext>
              </a:extLst>
            </p:cNvPr>
            <p:cNvSpPr txBox="1"/>
            <p:nvPr/>
          </p:nvSpPr>
          <p:spPr>
            <a:xfrm>
              <a:off x="4878552" y="4034892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200" b="1" dirty="0">
                  <a:solidFill>
                    <a:schemeClr val="bg2"/>
                  </a:solidFill>
                </a:rPr>
                <a:t>NO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EDECF89-A3C9-3AC6-CD96-3ECAD4FD2D7F}"/>
                </a:ext>
              </a:extLst>
            </p:cNvPr>
            <p:cNvSpPr txBox="1"/>
            <p:nvPr/>
          </p:nvSpPr>
          <p:spPr>
            <a:xfrm>
              <a:off x="7508865" y="4639860"/>
              <a:ext cx="73289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200" b="1" dirty="0">
                  <a:solidFill>
                    <a:schemeClr val="bg2"/>
                  </a:solidFill>
                </a:rPr>
                <a:t>YES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CDC8D83-642F-2F95-383D-B706AE7B11FC}"/>
                </a:ext>
              </a:extLst>
            </p:cNvPr>
            <p:cNvSpPr txBox="1"/>
            <p:nvPr/>
          </p:nvSpPr>
          <p:spPr>
            <a:xfrm>
              <a:off x="6693853" y="5469910"/>
              <a:ext cx="73289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200" b="1" dirty="0">
                  <a:solidFill>
                    <a:schemeClr val="bg2"/>
                  </a:solidFill>
                </a:rPr>
                <a:t>YES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9C73BD-C0D6-2607-7D0C-C107D1C53268}"/>
                </a:ext>
              </a:extLst>
            </p:cNvPr>
            <p:cNvSpPr txBox="1"/>
            <p:nvPr/>
          </p:nvSpPr>
          <p:spPr>
            <a:xfrm>
              <a:off x="2834851" y="4757760"/>
              <a:ext cx="73289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200" b="1" dirty="0">
                  <a:solidFill>
                    <a:schemeClr val="bg2"/>
                  </a:solidFill>
                </a:rPr>
                <a:t>YES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08E1FEB-7192-98F0-E103-7998A4989876}"/>
                </a:ext>
              </a:extLst>
            </p:cNvPr>
            <p:cNvSpPr txBox="1"/>
            <p:nvPr/>
          </p:nvSpPr>
          <p:spPr>
            <a:xfrm>
              <a:off x="2202607" y="5669427"/>
              <a:ext cx="73289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200" b="1" dirty="0">
                  <a:solidFill>
                    <a:schemeClr val="bg2"/>
                  </a:solidFill>
                </a:rPr>
                <a:t>YES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380916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开源软件概念及发展史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669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rgbClr val="333333"/>
                </a:solidFill>
                <a:latin typeface="+mn-ea"/>
                <a:ea typeface="+mn-ea"/>
              </a:rPr>
              <a:t>小节思考：哪些操作系统是开源，哪些是闭源？</a:t>
            </a:r>
            <a:endParaRPr lang="en-US" altLang="zh-CN" sz="2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B65FD0E-E316-6066-4389-7065344DA6C1}"/>
              </a:ext>
            </a:extLst>
          </p:cNvPr>
          <p:cNvGrpSpPr/>
          <p:nvPr/>
        </p:nvGrpSpPr>
        <p:grpSpPr>
          <a:xfrm>
            <a:off x="716502" y="1741789"/>
            <a:ext cx="3788551" cy="2766356"/>
            <a:chOff x="619932" y="1554949"/>
            <a:chExt cx="3883676" cy="297185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8EE51E5-8ACA-984C-6E8D-F8AA658223AD}"/>
                </a:ext>
              </a:extLst>
            </p:cNvPr>
            <p:cNvSpPr txBox="1"/>
            <p:nvPr/>
          </p:nvSpPr>
          <p:spPr>
            <a:xfrm>
              <a:off x="1642376" y="4126695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000" dirty="0">
                  <a:solidFill>
                    <a:schemeClr val="bg2"/>
                  </a:solidFill>
                  <a:latin typeface="+mn-ea"/>
                  <a:ea typeface="+mn-ea"/>
                </a:rPr>
                <a:t>苹果操作系统</a:t>
              </a:r>
            </a:p>
          </p:txBody>
        </p:sp>
        <p:pic>
          <p:nvPicPr>
            <p:cNvPr id="5124" name="Picture 4" descr="Hoe kan je macOS 11 Big Sur downloaden en installeren? | TechRadar">
              <a:extLst>
                <a:ext uri="{FF2B5EF4-FFF2-40B4-BE49-F238E27FC236}">
                  <a16:creationId xmlns:a16="http://schemas.microsoft.com/office/drawing/2014/main" id="{D17BE6F3-1008-2FC6-54D2-736C673B73E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1" t="3952" r="11018" b="8063"/>
            <a:stretch/>
          </p:blipFill>
          <p:spPr bwMode="auto">
            <a:xfrm>
              <a:off x="619932" y="1554949"/>
              <a:ext cx="3883676" cy="25256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634DB46-E788-56EE-F4B0-A9283D67E2A5}"/>
              </a:ext>
            </a:extLst>
          </p:cNvPr>
          <p:cNvGrpSpPr/>
          <p:nvPr/>
        </p:nvGrpSpPr>
        <p:grpSpPr>
          <a:xfrm>
            <a:off x="4765842" y="1772335"/>
            <a:ext cx="3542696" cy="2731413"/>
            <a:chOff x="4675445" y="1585772"/>
            <a:chExt cx="3631647" cy="2934318"/>
          </a:xfrm>
        </p:grpSpPr>
        <p:pic>
          <p:nvPicPr>
            <p:cNvPr id="5126" name="Picture 6" descr="Ubuntu 21.04 terá recurso de segurança pedido em 2006 – Tecnoblog">
              <a:extLst>
                <a:ext uri="{FF2B5EF4-FFF2-40B4-BE49-F238E27FC236}">
                  <a16:creationId xmlns:a16="http://schemas.microsoft.com/office/drawing/2014/main" id="{EBB0C876-4E86-C2ED-5EE6-3B2BD26768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5445" y="1585772"/>
              <a:ext cx="3631647" cy="24881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F4897FB-F086-F339-A15F-A899143C7919}"/>
                </a:ext>
              </a:extLst>
            </p:cNvPr>
            <p:cNvSpPr txBox="1"/>
            <p:nvPr/>
          </p:nvSpPr>
          <p:spPr>
            <a:xfrm>
              <a:off x="5808534" y="4119980"/>
              <a:ext cx="18582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2000" dirty="0">
                  <a:solidFill>
                    <a:schemeClr val="bg2"/>
                  </a:solidFill>
                  <a:latin typeface="+mn-ea"/>
                  <a:ea typeface="+mn-ea"/>
                </a:rPr>
                <a:t>Linux操作系统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324381F-BCB7-0631-22F3-52F5D1CA46D8}"/>
              </a:ext>
            </a:extLst>
          </p:cNvPr>
          <p:cNvGrpSpPr/>
          <p:nvPr/>
        </p:nvGrpSpPr>
        <p:grpSpPr>
          <a:xfrm>
            <a:off x="2815117" y="4576885"/>
            <a:ext cx="5322016" cy="2011421"/>
            <a:chOff x="2640457" y="4619515"/>
            <a:chExt cx="5503834" cy="2144867"/>
          </a:xfrm>
        </p:grpSpPr>
        <p:pic>
          <p:nvPicPr>
            <p:cNvPr id="5128" name="Picture 8" descr="Download Windows 10 Disc Image (ISO File)">
              <a:extLst>
                <a:ext uri="{FF2B5EF4-FFF2-40B4-BE49-F238E27FC236}">
                  <a16:creationId xmlns:a16="http://schemas.microsoft.com/office/drawing/2014/main" id="{59C29F54-F731-6EBD-ECA9-847BE35631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40457" y="4619515"/>
              <a:ext cx="3495339" cy="2144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D1482E-3610-E252-0E80-41B202D30E30}"/>
                </a:ext>
              </a:extLst>
            </p:cNvPr>
            <p:cNvSpPr txBox="1"/>
            <p:nvPr/>
          </p:nvSpPr>
          <p:spPr>
            <a:xfrm>
              <a:off x="6053031" y="5906237"/>
              <a:ext cx="2091260" cy="426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2"/>
                  </a:solidFill>
                  <a:latin typeface="+mn-ea"/>
                  <a:ea typeface="+mn-ea"/>
                </a:rPr>
                <a:t>W</a:t>
              </a:r>
              <a:r>
                <a:rPr lang="en-CN" sz="2000" dirty="0">
                  <a:solidFill>
                    <a:schemeClr val="bg2"/>
                  </a:solidFill>
                  <a:latin typeface="+mn-ea"/>
                  <a:ea typeface="+mn-ea"/>
                </a:rPr>
                <a:t>indows系统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0831675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二、开源</a:t>
            </a:r>
            <a:r>
              <a:rPr lang="en-US" altLang="zh-CN" sz="40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软件发展史及现状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796910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90943" y="3833267"/>
            <a:ext cx="70606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4800" b="1" dirty="0"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4800" b="1" dirty="0">
                <a:latin typeface="微软雅黑" pitchFamily="34" charset="-122"/>
                <a:ea typeface="微软雅黑" pitchFamily="34" charset="-122"/>
              </a:rPr>
              <a:t> 课程简介及考核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779219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软件发展史及现状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软件发展史 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1A8325-31D8-6F06-6D89-E39763C56875}"/>
              </a:ext>
            </a:extLst>
          </p:cNvPr>
          <p:cNvSpPr txBox="1"/>
          <p:nvPr/>
        </p:nvSpPr>
        <p:spPr>
          <a:xfrm>
            <a:off x="406730" y="1500055"/>
            <a:ext cx="8508669" cy="2964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900" b="1" dirty="0">
                <a:solidFill>
                  <a:schemeClr val="accent2"/>
                </a:solidFill>
                <a:latin typeface="+mn-ea"/>
                <a:ea typeface="+mn-ea"/>
              </a:rPr>
              <a:t>1982</a:t>
            </a:r>
            <a:r>
              <a:rPr lang="zh-CN" altLang="en-US" sz="1900" b="1" dirty="0">
                <a:solidFill>
                  <a:schemeClr val="accent2"/>
                </a:solidFill>
                <a:latin typeface="+mn-ea"/>
                <a:ea typeface="+mn-ea"/>
              </a:rPr>
              <a:t>年</a:t>
            </a:r>
            <a:r>
              <a:rPr lang="zh-CN" altLang="en-US" sz="1900" dirty="0">
                <a:solidFill>
                  <a:srgbClr val="121212"/>
                </a:solidFill>
                <a:latin typeface="+mn-ea"/>
                <a:ea typeface="+mn-ea"/>
              </a:rPr>
              <a:t>，当时美国陆军建筑工程研究实验室（</a:t>
            </a:r>
            <a:r>
              <a:rPr lang="en-US" sz="1900" dirty="0" err="1">
                <a:solidFill>
                  <a:srgbClr val="121212"/>
                </a:solidFill>
                <a:latin typeface="+mn-ea"/>
                <a:ea typeface="+mn-ea"/>
              </a:rPr>
              <a:t>USA-CERL，</a:t>
            </a:r>
            <a:r>
              <a:rPr lang="en-US" altLang="zh-CN" sz="1900" dirty="0" err="1">
                <a:solidFill>
                  <a:srgbClr val="121212"/>
                </a:solidFill>
                <a:latin typeface="+mn-ea"/>
                <a:ea typeface="+mn-ea"/>
              </a:rPr>
              <a:t>system</a:t>
            </a:r>
            <a:r>
              <a:rPr lang="zh-CN" altLang="en-US" sz="1900" dirty="0">
                <a:solidFill>
                  <a:srgbClr val="121212"/>
                </a:solidFill>
                <a:latin typeface="+mn-ea"/>
                <a:ea typeface="+mn-ea"/>
              </a:rPr>
              <a:t>，地理资源分析支持系统）为满足美国军方土地管理和环境规划软件的需要，开始开发 </a:t>
            </a:r>
            <a:r>
              <a:rPr lang="en-US" sz="1900" dirty="0">
                <a:solidFill>
                  <a:srgbClr val="121212"/>
                </a:solidFill>
                <a:latin typeface="+mn-ea"/>
                <a:ea typeface="+mn-ea"/>
              </a:rPr>
              <a:t>GRASS</a:t>
            </a:r>
            <a:r>
              <a:rPr lang="zh-CN" altLang="en-US" sz="1900" dirty="0">
                <a:solidFill>
                  <a:srgbClr val="121212"/>
                </a:solidFill>
                <a:latin typeface="+mn-ea"/>
                <a:ea typeface="+mn-ea"/>
              </a:rPr>
              <a:t>（</a:t>
            </a:r>
            <a:r>
              <a:rPr lang="en-US" altLang="zh-CN" sz="1900" dirty="0">
                <a:solidFill>
                  <a:srgbClr val="121212"/>
                </a:solidFill>
                <a:latin typeface="+mn-ea"/>
                <a:ea typeface="+mn-ea"/>
              </a:rPr>
              <a:t>geographic resources analysis support</a:t>
            </a:r>
            <a:r>
              <a:rPr lang="zh-CN" altLang="en-US" sz="1900" dirty="0">
                <a:solidFill>
                  <a:srgbClr val="121212"/>
                </a:solidFill>
                <a:latin typeface="+mn-ea"/>
                <a:ea typeface="+mn-ea"/>
              </a:rPr>
              <a:t>）软件。</a:t>
            </a:r>
            <a:endParaRPr lang="en-US" altLang="zh-CN" sz="1900" dirty="0">
              <a:solidFill>
                <a:srgbClr val="12121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900" b="1" dirty="0">
                <a:solidFill>
                  <a:schemeClr val="accent2"/>
                </a:solidFill>
                <a:latin typeface="+mn-ea"/>
                <a:ea typeface="+mn-ea"/>
              </a:rPr>
              <a:t>1995</a:t>
            </a:r>
            <a:r>
              <a:rPr lang="zh-CN" altLang="en-US" sz="1900" b="1" dirty="0">
                <a:solidFill>
                  <a:schemeClr val="accent2"/>
                </a:solidFill>
                <a:latin typeface="+mn-ea"/>
                <a:ea typeface="+mn-ea"/>
              </a:rPr>
              <a:t>年</a:t>
            </a:r>
            <a:r>
              <a:rPr lang="zh-CN" altLang="en-US" sz="1900" dirty="0">
                <a:solidFill>
                  <a:srgbClr val="121212"/>
                </a:solidFill>
                <a:latin typeface="+mn-ea"/>
                <a:ea typeface="+mn-ea"/>
              </a:rPr>
              <a:t>，</a:t>
            </a:r>
            <a:r>
              <a:rPr lang="en-US" altLang="zh-CN" sz="1900" dirty="0">
                <a:solidFill>
                  <a:srgbClr val="121212"/>
                </a:solidFill>
                <a:latin typeface="+mn-ea"/>
                <a:ea typeface="+mn-ea"/>
              </a:rPr>
              <a:t>USA-CERL</a:t>
            </a:r>
            <a:r>
              <a:rPr lang="zh-CN" altLang="en-US" sz="1900" dirty="0">
                <a:solidFill>
                  <a:srgbClr val="121212"/>
                </a:solidFill>
                <a:latin typeface="+mn-ea"/>
                <a:ea typeface="+mn-ea"/>
              </a:rPr>
              <a:t>中止了</a:t>
            </a:r>
            <a:r>
              <a:rPr lang="en-US" altLang="zh-CN" sz="1900" dirty="0">
                <a:solidFill>
                  <a:srgbClr val="121212"/>
                </a:solidFill>
                <a:latin typeface="+mn-ea"/>
                <a:ea typeface="+mn-ea"/>
              </a:rPr>
              <a:t>GRASS</a:t>
            </a:r>
            <a:r>
              <a:rPr lang="zh-CN" altLang="en-US" sz="1900" dirty="0">
                <a:solidFill>
                  <a:srgbClr val="121212"/>
                </a:solidFill>
                <a:latin typeface="+mn-ea"/>
                <a:ea typeface="+mn-ea"/>
              </a:rPr>
              <a:t>的开发，美国贝勒大学成立团队接手了</a:t>
            </a:r>
            <a:r>
              <a:rPr lang="en-US" altLang="zh-CN" sz="1900" dirty="0">
                <a:solidFill>
                  <a:srgbClr val="121212"/>
                </a:solidFill>
                <a:latin typeface="+mn-ea"/>
                <a:ea typeface="+mn-ea"/>
              </a:rPr>
              <a:t>GRASS</a:t>
            </a:r>
            <a:r>
              <a:rPr lang="zh-CN" altLang="en-US" sz="1900" dirty="0">
                <a:solidFill>
                  <a:srgbClr val="121212"/>
                </a:solidFill>
                <a:latin typeface="+mn-ea"/>
                <a:ea typeface="+mn-ea"/>
              </a:rPr>
              <a:t>的开发，</a:t>
            </a:r>
            <a:endParaRPr lang="en-US" altLang="zh-CN" sz="1900" dirty="0">
              <a:solidFill>
                <a:srgbClr val="12121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900" b="1" dirty="0">
                <a:solidFill>
                  <a:schemeClr val="accent2"/>
                </a:solidFill>
                <a:latin typeface="+mn-ea"/>
                <a:ea typeface="+mn-ea"/>
              </a:rPr>
              <a:t>1999 </a:t>
            </a:r>
            <a:r>
              <a:rPr lang="zh-CN" altLang="en-US" sz="1900" b="1" dirty="0">
                <a:solidFill>
                  <a:schemeClr val="accent2"/>
                </a:solidFill>
                <a:latin typeface="+mn-ea"/>
                <a:ea typeface="+mn-ea"/>
              </a:rPr>
              <a:t>年</a:t>
            </a:r>
            <a:r>
              <a:rPr lang="en-US" altLang="zh-CN" sz="1900" b="1" dirty="0">
                <a:solidFill>
                  <a:schemeClr val="accent2"/>
                </a:solidFill>
                <a:latin typeface="+mn-ea"/>
                <a:ea typeface="+mn-ea"/>
              </a:rPr>
              <a:t>10</a:t>
            </a:r>
            <a:r>
              <a:rPr lang="zh-CN" altLang="en-US" sz="1900" b="1" dirty="0">
                <a:solidFill>
                  <a:schemeClr val="accent2"/>
                </a:solidFill>
                <a:latin typeface="+mn-ea"/>
                <a:ea typeface="+mn-ea"/>
              </a:rPr>
              <a:t>月</a:t>
            </a:r>
            <a:r>
              <a:rPr lang="zh-CN" altLang="en-US" sz="1900" dirty="0">
                <a:solidFill>
                  <a:srgbClr val="121212"/>
                </a:solidFill>
                <a:latin typeface="+mn-ea"/>
                <a:ea typeface="+mn-ea"/>
              </a:rPr>
              <a:t>，</a:t>
            </a:r>
            <a:r>
              <a:rPr lang="en-US" sz="1900" dirty="0">
                <a:solidFill>
                  <a:srgbClr val="121212"/>
                </a:solidFill>
                <a:latin typeface="+mn-ea"/>
                <a:ea typeface="+mn-ea"/>
              </a:rPr>
              <a:t>GRASS </a:t>
            </a:r>
            <a:r>
              <a:rPr lang="zh-CN" altLang="en-US" sz="1900" dirty="0">
                <a:solidFill>
                  <a:srgbClr val="121212"/>
                </a:solidFill>
                <a:latin typeface="+mn-ea"/>
                <a:ea typeface="+mn-ea"/>
              </a:rPr>
              <a:t>软件的公有领域授权更换为</a:t>
            </a:r>
            <a:r>
              <a:rPr lang="zh-CN" altLang="en-US" sz="1900" b="1" dirty="0">
                <a:solidFill>
                  <a:srgbClr val="121212"/>
                </a:solidFill>
                <a:latin typeface="+mn-ea"/>
                <a:ea typeface="+mn-ea"/>
              </a:rPr>
              <a:t>开源</a:t>
            </a:r>
            <a:r>
              <a:rPr lang="en-US" altLang="zh-CN" sz="1900" b="1" dirty="0">
                <a:solidFill>
                  <a:srgbClr val="121212"/>
                </a:solidFill>
                <a:latin typeface="+mn-ea"/>
                <a:ea typeface="+mn-ea"/>
              </a:rPr>
              <a:t>GPL</a:t>
            </a:r>
            <a:r>
              <a:rPr lang="zh-CN" altLang="en-US" sz="1900" b="1" dirty="0">
                <a:solidFill>
                  <a:srgbClr val="121212"/>
                </a:solidFill>
                <a:latin typeface="+mn-ea"/>
                <a:ea typeface="+mn-ea"/>
              </a:rPr>
              <a:t>许可</a:t>
            </a:r>
            <a:r>
              <a:rPr lang="zh-CN" altLang="en-US" sz="1900" dirty="0">
                <a:solidFill>
                  <a:srgbClr val="121212"/>
                </a:solidFill>
                <a:latin typeface="+mn-ea"/>
                <a:ea typeface="+mn-ea"/>
              </a:rPr>
              <a:t>。</a:t>
            </a:r>
            <a:endParaRPr lang="en-US" altLang="zh-CN" sz="1900" dirty="0">
              <a:solidFill>
                <a:srgbClr val="121212"/>
              </a:solidFill>
              <a:latin typeface="+mn-ea"/>
              <a:ea typeface="+mn-ea"/>
            </a:endParaRPr>
          </a:p>
        </p:txBody>
      </p:sp>
      <p:sp>
        <p:nvSpPr>
          <p:cNvPr id="5" name="AutoShape 2" descr="GRASS GIS 快速入门文档— OSGeo-Live 10.5 Documentation">
            <a:extLst>
              <a:ext uri="{FF2B5EF4-FFF2-40B4-BE49-F238E27FC236}">
                <a16:creationId xmlns:a16="http://schemas.microsoft.com/office/drawing/2014/main" id="{9FC3EA85-249E-1417-9BEE-658D18412D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052C38F-B1D3-FD3F-98F8-EAD78FCC6742}"/>
              </a:ext>
            </a:extLst>
          </p:cNvPr>
          <p:cNvGrpSpPr/>
          <p:nvPr/>
        </p:nvGrpSpPr>
        <p:grpSpPr>
          <a:xfrm>
            <a:off x="1269381" y="4697014"/>
            <a:ext cx="7062962" cy="1943764"/>
            <a:chOff x="1351574" y="4830578"/>
            <a:chExt cx="7062962" cy="1943764"/>
          </a:xfrm>
        </p:grpSpPr>
        <p:pic>
          <p:nvPicPr>
            <p:cNvPr id="1028" name="Picture 4" descr="GRASS GIS 快速入门文档— OSGeo-Live 10.5 Documentation">
              <a:extLst>
                <a:ext uri="{FF2B5EF4-FFF2-40B4-BE49-F238E27FC236}">
                  <a16:creationId xmlns:a16="http://schemas.microsoft.com/office/drawing/2014/main" id="{66985166-168F-6888-A257-804014E303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51574" y="4830578"/>
              <a:ext cx="4244158" cy="19437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742F445-FD1E-D792-ED2C-06B36B983C52}"/>
                </a:ext>
              </a:extLst>
            </p:cNvPr>
            <p:cNvSpPr txBox="1"/>
            <p:nvPr/>
          </p:nvSpPr>
          <p:spPr>
            <a:xfrm>
              <a:off x="5625550" y="5448490"/>
              <a:ext cx="2788986" cy="700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CN" sz="1400" dirty="0">
                  <a:solidFill>
                    <a:schemeClr val="bg2"/>
                  </a:solidFill>
                  <a:latin typeface="+mn-ea"/>
                  <a:ea typeface="+mn-ea"/>
                </a:rPr>
                <a:t>备注</a:t>
              </a:r>
              <a:r>
                <a:rPr lang="zh-CN" altLang="en-US" sz="1400" dirty="0">
                  <a:solidFill>
                    <a:schemeClr val="bg2"/>
                  </a:solidFill>
                  <a:latin typeface="+mn-ea"/>
                  <a:ea typeface="+mn-ea"/>
                </a:rPr>
                <a:t>：</a:t>
              </a:r>
              <a:r>
                <a:rPr lang="en-US" altLang="zh-CN" sz="1400" dirty="0">
                  <a:solidFill>
                    <a:schemeClr val="bg2"/>
                  </a:solidFill>
                  <a:latin typeface="+mn-ea"/>
                  <a:ea typeface="+mn-ea"/>
                </a:rPr>
                <a:t>GRASS</a:t>
              </a:r>
              <a:r>
                <a:rPr lang="zh-CN" altLang="en-US" sz="1400" dirty="0">
                  <a:solidFill>
                    <a:schemeClr val="bg2"/>
                  </a:solidFill>
                  <a:latin typeface="+mn-ea"/>
                  <a:ea typeface="+mn-ea"/>
                </a:rPr>
                <a:t>界面与</a:t>
              </a:r>
              <a:r>
                <a:rPr lang="en-US" altLang="zh-CN" sz="1400" dirty="0" err="1">
                  <a:solidFill>
                    <a:schemeClr val="bg2"/>
                  </a:solidFill>
                  <a:latin typeface="+mn-ea"/>
                  <a:ea typeface="+mn-ea"/>
                </a:rPr>
                <a:t>Arcgis</a:t>
              </a:r>
              <a:r>
                <a:rPr lang="zh-CN" altLang="en-US" sz="1400" dirty="0">
                  <a:solidFill>
                    <a:schemeClr val="bg2"/>
                  </a:solidFill>
                  <a:latin typeface="+mn-ea"/>
                  <a:ea typeface="+mn-ea"/>
                </a:rPr>
                <a:t>类似，但</a:t>
              </a:r>
              <a:r>
                <a:rPr lang="en-US" altLang="zh-CN" sz="1400" dirty="0" err="1">
                  <a:solidFill>
                    <a:schemeClr val="bg2"/>
                  </a:solidFill>
                  <a:latin typeface="+mn-ea"/>
                  <a:ea typeface="+mn-ea"/>
                </a:rPr>
                <a:t>Arcgis</a:t>
              </a:r>
              <a:r>
                <a:rPr lang="en-US" altLang="zh-CN" sz="1400" dirty="0">
                  <a:solidFill>
                    <a:schemeClr val="bg2"/>
                  </a:solidFill>
                  <a:latin typeface="+mn-ea"/>
                  <a:ea typeface="+mn-ea"/>
                </a:rPr>
                <a:t> 1999</a:t>
              </a:r>
              <a:r>
                <a:rPr lang="zh-CN" altLang="en-US" sz="1400" dirty="0">
                  <a:solidFill>
                    <a:schemeClr val="bg2"/>
                  </a:solidFill>
                  <a:latin typeface="+mn-ea"/>
                  <a:ea typeface="+mn-ea"/>
                </a:rPr>
                <a:t>年才发布。</a:t>
              </a:r>
              <a:endParaRPr lang="en-CN" sz="1400" dirty="0">
                <a:solidFill>
                  <a:schemeClr val="bg2"/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1418579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软件发展史及现状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软件发展史 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536491"/>
            <a:ext cx="8157257" cy="1884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      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GIS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作为一门交叉学科，它的发展伴随着计算机技术的发展。随着软件的开源化趋势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GIS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软件也开向开源时代迈进。</a:t>
            </a:r>
            <a:r>
              <a:rPr lang="en-US" sz="2000" dirty="0">
                <a:solidFill>
                  <a:srgbClr val="121212"/>
                </a:solidFill>
                <a:latin typeface="+mn-ea"/>
                <a:ea typeface="+mn-ea"/>
              </a:rPr>
              <a:t>2006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年</a:t>
            </a:r>
            <a:r>
              <a:rPr lang="zh-CN" altLang="en-US" sz="2000" b="1" dirty="0">
                <a:solidFill>
                  <a:srgbClr val="121212"/>
                </a:solidFill>
                <a:latin typeface="+mn-ea"/>
                <a:ea typeface="+mn-ea"/>
              </a:rPr>
              <a:t>开源地理空间基金会（</a:t>
            </a:r>
            <a:r>
              <a:rPr lang="en-US" sz="2000" b="1" dirty="0" err="1">
                <a:solidFill>
                  <a:srgbClr val="121212"/>
                </a:solidFill>
                <a:latin typeface="+mn-ea"/>
                <a:ea typeface="+mn-ea"/>
              </a:rPr>
              <a:t>OpenSouce</a:t>
            </a:r>
            <a:r>
              <a:rPr lang="en-US" sz="2000" b="1" dirty="0">
                <a:solidFill>
                  <a:srgbClr val="121212"/>
                </a:solidFill>
                <a:latin typeface="+mn-ea"/>
                <a:ea typeface="+mn-ea"/>
              </a:rPr>
              <a:t> Geospatial Foundation</a:t>
            </a:r>
            <a:r>
              <a:rPr lang="zh-CN" altLang="en-US" sz="2000" b="1" dirty="0">
                <a:solidFill>
                  <a:srgbClr val="121212"/>
                </a:solidFill>
                <a:latin typeface="+mn-ea"/>
                <a:ea typeface="+mn-ea"/>
              </a:rPr>
              <a:t>，</a:t>
            </a:r>
            <a:r>
              <a:rPr lang="en-US" sz="2000" b="1" dirty="0" err="1">
                <a:solidFill>
                  <a:srgbClr val="121212"/>
                </a:solidFill>
                <a:latin typeface="+mn-ea"/>
                <a:ea typeface="+mn-ea"/>
              </a:rPr>
              <a:t>OSGeo</a:t>
            </a:r>
            <a:r>
              <a:rPr lang="zh-CN" altLang="en-US" sz="2000" b="1" dirty="0">
                <a:solidFill>
                  <a:srgbClr val="121212"/>
                </a:solidFill>
                <a:latin typeface="+mn-ea"/>
                <a:ea typeface="+mn-ea"/>
              </a:rPr>
              <a:t>）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成立，该机构致力于推动开源</a:t>
            </a:r>
            <a:r>
              <a:rPr lang="en-US" altLang="zh-CN" sz="2000" dirty="0">
                <a:solidFill>
                  <a:srgbClr val="121212"/>
                </a:solidFill>
                <a:latin typeface="+mn-ea"/>
                <a:ea typeface="+mn-ea"/>
              </a:rPr>
              <a:t>GIS</a:t>
            </a:r>
            <a:r>
              <a:rPr lang="zh-CN" altLang="en-US" sz="2000" dirty="0">
                <a:solidFill>
                  <a:srgbClr val="121212"/>
                </a:solidFill>
                <a:latin typeface="+mn-ea"/>
                <a:ea typeface="+mn-ea"/>
              </a:rPr>
              <a:t>开发。</a:t>
            </a:r>
            <a:endParaRPr lang="en-US" altLang="zh-CN" sz="2000" dirty="0">
              <a:solidFill>
                <a:srgbClr val="121212"/>
              </a:solidFill>
              <a:latin typeface="+mn-ea"/>
              <a:ea typeface="+mn-ea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8D75211-9441-2E37-33EF-DDFE1A5C7170}"/>
              </a:ext>
            </a:extLst>
          </p:cNvPr>
          <p:cNvGrpSpPr/>
          <p:nvPr/>
        </p:nvGrpSpPr>
        <p:grpSpPr>
          <a:xfrm>
            <a:off x="2242494" y="3423936"/>
            <a:ext cx="4659012" cy="3342675"/>
            <a:chOff x="2242494" y="3331470"/>
            <a:chExt cx="4659012" cy="33426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47BA76F-2578-FEE3-7B7C-91CFA64B3C12}"/>
                </a:ext>
              </a:extLst>
            </p:cNvPr>
            <p:cNvSpPr txBox="1"/>
            <p:nvPr/>
          </p:nvSpPr>
          <p:spPr>
            <a:xfrm>
              <a:off x="2242494" y="6304813"/>
              <a:ext cx="465901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CN" sz="1800" dirty="0">
                  <a:solidFill>
                    <a:schemeClr val="bg2"/>
                  </a:solidFill>
                  <a:hlinkClick r:id="rId3"/>
                </a:rPr>
                <a:t>https://www.osgeo.org/</a:t>
              </a:r>
              <a:r>
                <a:rPr lang="en-CN" sz="1800" dirty="0">
                  <a:solidFill>
                    <a:schemeClr val="bg2"/>
                  </a:solidFill>
                </a:rPr>
                <a:t> 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6F78EA2-9F25-5923-59A2-3C14A8641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2494" y="3331470"/>
              <a:ext cx="4659012" cy="29305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917956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软件发展史及现状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软件现状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636453"/>
            <a:ext cx="79645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2000" b="0" i="0" dirty="0">
              <a:solidFill>
                <a:srgbClr val="151515"/>
              </a:solidFill>
              <a:effectLst/>
              <a:latin typeface="var(--pfe-theme--font-family,&quot;Red Hat Text&quot;,&quot;RedHatText&quot;,&quot;Overpass&quot;,Overpass,Arial,sans-serif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524406" y="1557847"/>
            <a:ext cx="8095188" cy="296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     </a:t>
            </a:r>
            <a:r>
              <a:rPr lang="zh-CN" altLang="en-CN" sz="2000" b="0" i="0" dirty="0">
                <a:solidFill>
                  <a:srgbClr val="333333"/>
                </a:solidFill>
                <a:effectLst/>
                <a:latin typeface="+mn-ea"/>
                <a:ea typeface="+mn-ea"/>
              </a:rPr>
              <a:t>除了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+mn-ea"/>
                <a:ea typeface="+mn-ea"/>
              </a:rPr>
              <a:t>美国军方开发了地理资源分析支持系统（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+mn-ea"/>
                <a:ea typeface="+mn-ea"/>
              </a:rPr>
              <a:t>Geographic Resources Analysis Support </a:t>
            </a:r>
            <a:r>
              <a:rPr lang="en-US" sz="2000" b="0" i="0" dirty="0" err="1">
                <a:solidFill>
                  <a:srgbClr val="333333"/>
                </a:solidFill>
                <a:effectLst/>
                <a:latin typeface="+mn-ea"/>
                <a:ea typeface="+mn-ea"/>
              </a:rPr>
              <a:t>System，GRASS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+mn-ea"/>
                <a:ea typeface="+mn-ea"/>
              </a:rPr>
              <a:t>）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+mn-ea"/>
                <a:ea typeface="+mn-ea"/>
              </a:rPr>
              <a:t>，针对不同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+mn-ea"/>
                <a:ea typeface="+mn-ea"/>
              </a:rPr>
              <a:t>GIS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+mn-ea"/>
                <a:ea typeface="+mn-ea"/>
              </a:rPr>
              <a:t>应用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场景，国内外学者开发了不同的开源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软件。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     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Frank Warmerdam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教授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1998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年开发了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GDAL(Geospatial Data Abstraction Library)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，用于</a:t>
            </a:r>
            <a:r>
              <a:rPr lang="zh-CN" altLang="en-US" sz="2000" b="1" dirty="0">
                <a:solidFill>
                  <a:srgbClr val="333333"/>
                </a:solidFill>
                <a:latin typeface="+mn-ea"/>
                <a:ea typeface="+mn-ea"/>
              </a:rPr>
              <a:t>支持矢量数据和</a:t>
            </a:r>
            <a:r>
              <a:rPr lang="zh-CN" altLang="en-CN" sz="2000" b="1" dirty="0">
                <a:solidFill>
                  <a:srgbClr val="333333"/>
                </a:solidFill>
                <a:latin typeface="+mn-ea"/>
                <a:ea typeface="+mn-ea"/>
              </a:rPr>
              <a:t>栅格</a:t>
            </a:r>
            <a:r>
              <a:rPr lang="zh-CN" altLang="en-US" sz="2000" b="1" dirty="0">
                <a:solidFill>
                  <a:srgbClr val="333333"/>
                </a:solidFill>
                <a:latin typeface="+mn-ea"/>
                <a:ea typeface="+mn-ea"/>
              </a:rPr>
              <a:t>数据的读写、转换和处理。</a:t>
            </a:r>
          </a:p>
        </p:txBody>
      </p:sp>
      <p:pic>
        <p:nvPicPr>
          <p:cNvPr id="2050" name="Picture 2" descr="Logo">
            <a:extLst>
              <a:ext uri="{FF2B5EF4-FFF2-40B4-BE49-F238E27FC236}">
                <a16:creationId xmlns:a16="http://schemas.microsoft.com/office/drawing/2014/main" id="{8F8FBDFD-CF37-F4FE-58FA-9350A0CDA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624" y="4279991"/>
            <a:ext cx="2034751" cy="2246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391939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软件发展史及现状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软件现状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636453"/>
            <a:ext cx="79645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2000" b="0" i="0" dirty="0">
              <a:solidFill>
                <a:srgbClr val="151515"/>
              </a:solidFill>
              <a:effectLst/>
              <a:latin typeface="var(--pfe-theme--font-family,&quot;Red Hat Text&quot;,&quot;RedHatText&quot;,&quot;Overpass&quot;,Overpass,Arial,sans-serif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524406" y="1519961"/>
            <a:ext cx="8095188" cy="1422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     考虑到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GRASS 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较为复杂，实际应用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GIS 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的初学者造成了一些不便。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2002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年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5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月，开发人员开发了使用更为简单的开源桌面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软件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—</a:t>
            </a:r>
            <a:r>
              <a:rPr lang="en-US" altLang="zh-CN" sz="2000" b="1" dirty="0">
                <a:solidFill>
                  <a:srgbClr val="333333"/>
                </a:solidFill>
                <a:latin typeface="+mn-ea"/>
                <a:ea typeface="+mn-ea"/>
              </a:rPr>
              <a:t>QGIS</a:t>
            </a:r>
            <a:r>
              <a:rPr lang="zh-CN" altLang="en-US" sz="2000" b="1" dirty="0">
                <a:solidFill>
                  <a:srgbClr val="333333"/>
                </a:solidFill>
                <a:latin typeface="+mn-ea"/>
                <a:ea typeface="+mn-ea"/>
              </a:rPr>
              <a:t>软件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（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 Quantum GIS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）。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QGIS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侧重于矢量数据的处理与分析。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260B411-AFF0-1E09-142B-45C9F8856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024" y="3103151"/>
            <a:ext cx="6683379" cy="361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986794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软件发展史及现状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67296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软件现状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636453"/>
            <a:ext cx="79645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2000" b="0" i="0" dirty="0">
              <a:solidFill>
                <a:srgbClr val="151515"/>
              </a:solidFill>
              <a:effectLst/>
              <a:latin typeface="var(--pfe-theme--font-family,&quot;Red Hat Text&quot;,&quot;RedHatText&quot;,&quot;Overpass&quot;,Overpass,Arial,sans-serif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459090" y="1374315"/>
            <a:ext cx="8160504" cy="18460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地理数据主要包含</a:t>
            </a:r>
            <a:r>
              <a:rPr lang="zh-CN" altLang="en-US" sz="2000" b="1" dirty="0">
                <a:solidFill>
                  <a:srgbClr val="333333"/>
                </a:solidFill>
                <a:latin typeface="+mn-ea"/>
                <a:ea typeface="+mn-ea"/>
              </a:rPr>
              <a:t>矢量数据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和</a:t>
            </a:r>
            <a:r>
              <a:rPr lang="zh-CN" altLang="en-US" sz="2000" b="1" dirty="0">
                <a:solidFill>
                  <a:srgbClr val="333333"/>
                </a:solidFill>
                <a:latin typeface="+mn-ea"/>
                <a:ea typeface="+mn-ea"/>
              </a:rPr>
              <a:t>栅格数据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两类。针对遥感栅格数据的处理，欧空局（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European Space Agency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， 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ESA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）自主研发</a:t>
            </a:r>
            <a:r>
              <a:rPr lang="zh-CN" altLang="en-US" sz="2000">
                <a:solidFill>
                  <a:srgbClr val="333333"/>
                </a:solidFill>
                <a:latin typeface="+mn-ea"/>
                <a:ea typeface="+mn-ea"/>
              </a:rPr>
              <a:t>了开源桌面软件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SNAP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（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</a:rPr>
              <a:t>Sentinel Application Platform 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）。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E8CF22C-6E5D-0AAE-1F79-795E8B77E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627" y="3280509"/>
            <a:ext cx="6311294" cy="3383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017482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软件发展史及现状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数据现状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636453"/>
            <a:ext cx="79645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2000" b="0" i="0" dirty="0">
              <a:solidFill>
                <a:srgbClr val="151515"/>
              </a:solidFill>
              <a:effectLst/>
              <a:latin typeface="var(--pfe-theme--font-family,&quot;Red Hat Text&quot;,&quot;RedHatText&quot;,&quot;Overpass&quot;,Overpass,Arial,sans-serif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459089" y="1543987"/>
            <a:ext cx="8508669" cy="5342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    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行业发展离不开数据的支持。目前能够通过各种平台获取到海量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矢量数据，如区域行政边界、路网、水系数据等。同时由于卫星遥感技术的发展，我们也能获取到越来越多的卫星遥感数据。这些数据越来越多开始提供开放获取服务，共同支持了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行业的发展。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数据部分获取平台如下：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） 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  <a:hlinkClick r:id="rId3"/>
              </a:rPr>
              <a:t>https://www.poi86.com/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；行政区划矢量数据、道路矢量数据等。</a:t>
            </a:r>
            <a:endParaRPr lang="en-US" altLang="zh-CN" sz="16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2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） 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  <a:hlinkClick r:id="rId4"/>
              </a:rPr>
              <a:t>https://github.com/GaryBikini/ChinaAdminDivisonSHP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；高德矢量数据整理。</a:t>
            </a:r>
            <a:endParaRPr lang="en-US" altLang="zh-CN" sz="1600" dirty="0">
              <a:solidFill>
                <a:srgbClr val="333333"/>
              </a:solidFill>
              <a:highlight>
                <a:srgbClr val="FFFF00"/>
              </a:highlight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  <a:hlinkClick r:id="rId5"/>
              </a:rPr>
              <a:t>https://search.earthdata.nasa.gov/search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; 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可获取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Sentinel-1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ASTER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等数据。</a:t>
            </a:r>
            <a:endParaRPr lang="en-US" altLang="zh-CN" sz="16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4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）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  <a:hlinkClick r:id="rId6"/>
              </a:rPr>
              <a:t>https://scihub.copernicus.eu/dhus/#/home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; 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可获取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sentinel-1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、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Sentinel-2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、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Sentinel-3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00"/>
                </a:highlight>
                <a:latin typeface="+mn-ea"/>
                <a:ea typeface="+mn-ea"/>
              </a:rPr>
              <a:t>遥感数据。</a:t>
            </a:r>
            <a:endParaRPr lang="en-US" altLang="zh-CN" sz="1600" dirty="0">
              <a:solidFill>
                <a:srgbClr val="333333"/>
              </a:solidFill>
              <a:highlight>
                <a:srgbClr val="FFFF00"/>
              </a:highlight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5) 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  <a:hlinkClick r:id="rId7"/>
              </a:rPr>
              <a:t>http://www.globallandcover.com/</a:t>
            </a:r>
            <a:r>
              <a:rPr lang="en-US" altLang="zh-CN" sz="1600" dirty="0">
                <a:solidFill>
                  <a:srgbClr val="333333"/>
                </a:solidFill>
                <a:latin typeface="+mn-ea"/>
                <a:ea typeface="+mn-ea"/>
              </a:rPr>
              <a:t>; </a:t>
            </a:r>
            <a:r>
              <a:rPr lang="zh-CN" altLang="en-US" sz="1600" dirty="0">
                <a:solidFill>
                  <a:srgbClr val="333333"/>
                </a:solidFill>
                <a:latin typeface="+mn-ea"/>
                <a:ea typeface="+mn-ea"/>
              </a:rPr>
              <a:t>全球地表覆盖数据。</a:t>
            </a:r>
            <a:endParaRPr lang="en-US" altLang="zh-CN" sz="16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0261692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软件发展史及现状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数据现状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636453"/>
            <a:ext cx="79645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2000" b="0" i="0" dirty="0">
              <a:solidFill>
                <a:srgbClr val="151515"/>
              </a:solidFill>
              <a:effectLst/>
              <a:latin typeface="var(--pfe-theme--font-family,&quot;Red Hat Text&quot;,&quot;RedHatText&quot;,&quot;Overpass&quot;,Overpass,Arial,sans-serif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428658" y="1509237"/>
            <a:ext cx="8564165" cy="815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    矢量数据获取（矢量数据）</a:t>
            </a:r>
            <a:endParaRPr lang="en-CN" altLang="zh-CN" sz="20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/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</a:rPr>
              <a:t>2) </a:t>
            </a:r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  <a:hlinkClick r:id="rId3"/>
              </a:rPr>
              <a:t>https://github.com/GaryBikini/ChinaAdminDivisonSHP;</a:t>
            </a:r>
            <a:r>
              <a:rPr lang="en-US" altLang="zh-CN" sz="18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zh-CN" altLang="en-US" sz="1800" dirty="0">
                <a:solidFill>
                  <a:srgbClr val="333333"/>
                </a:solidFill>
                <a:latin typeface="+mn-ea"/>
                <a:ea typeface="+mn-ea"/>
              </a:rPr>
              <a:t>高德矢量数据整理。</a:t>
            </a:r>
            <a:endParaRPr lang="en-US" altLang="zh-CN" sz="18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806663-124A-FC93-799D-3E9155542C92}"/>
              </a:ext>
            </a:extLst>
          </p:cNvPr>
          <p:cNvSpPr txBox="1"/>
          <p:nvPr/>
        </p:nvSpPr>
        <p:spPr>
          <a:xfrm>
            <a:off x="167268" y="5728478"/>
            <a:ext cx="8659067" cy="957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CN" sz="2000" b="1" dirty="0">
                <a:solidFill>
                  <a:schemeClr val="bg2"/>
                </a:solidFill>
                <a:latin typeface="+mn-ea"/>
                <a:ea typeface="+mn-ea"/>
              </a:rPr>
              <a:t>!!备注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zh-CN" altLang="en-US" sz="2000" u="sng" dirty="0">
                <a:solidFill>
                  <a:schemeClr val="bg2"/>
                </a:solidFill>
                <a:latin typeface="+mn-ea"/>
                <a:ea typeface="+mn-ea"/>
              </a:rPr>
              <a:t>网络数据往往不能保证精确，如对数据严谨性、准确性有要求，需到国家自然资源部官方网站进行检索下载。</a:t>
            </a:r>
            <a:endParaRPr lang="en-CN" sz="2000" u="sng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C75C22-9820-F901-3CF7-013199CDE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0629" y="2403491"/>
            <a:ext cx="3064456" cy="32391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41C8AE1-83CF-1841-0394-3AFDA55361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839" y="2403985"/>
            <a:ext cx="4126831" cy="324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790559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软件发展史及现状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数据现状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636453"/>
            <a:ext cx="79645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2000" b="0" i="0" dirty="0">
              <a:solidFill>
                <a:srgbClr val="151515"/>
              </a:solidFill>
              <a:effectLst/>
              <a:latin typeface="var(--pfe-theme--font-family,&quot;Red Hat Text&quot;,&quot;RedHatText&quot;,&quot;Overpass&quot;,Overpass,Arial,sans-serif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524405" y="1484055"/>
            <a:ext cx="8228655" cy="14334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遥感栅格数据获取</a:t>
            </a:r>
            <a:endParaRPr lang="en-CN" altLang="zh-CN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900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1900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r>
              <a:rPr lang="en-US" altLang="zh-CN" sz="1900" dirty="0">
                <a:solidFill>
                  <a:srgbClr val="333333"/>
                </a:solidFill>
                <a:latin typeface="+mn-ea"/>
                <a:ea typeface="+mn-ea"/>
                <a:hlinkClick r:id="rId3"/>
              </a:rPr>
              <a:t>https://browser.dataspace.copernicus.eu/</a:t>
            </a:r>
            <a:r>
              <a:rPr lang="zh-CN" altLang="en-US" sz="1900" dirty="0">
                <a:solidFill>
                  <a:srgbClr val="333333"/>
                </a:solidFill>
                <a:latin typeface="+mn-ea"/>
                <a:ea typeface="+mn-ea"/>
              </a:rPr>
              <a:t>；可获取</a:t>
            </a:r>
            <a:r>
              <a:rPr lang="en-US" altLang="zh-CN" sz="1900" dirty="0">
                <a:solidFill>
                  <a:srgbClr val="333333"/>
                </a:solidFill>
                <a:latin typeface="+mn-ea"/>
                <a:ea typeface="+mn-ea"/>
              </a:rPr>
              <a:t>sentinel-1</a:t>
            </a:r>
            <a:r>
              <a:rPr lang="zh-CN" altLang="en-US" sz="1900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1900" dirty="0">
                <a:solidFill>
                  <a:srgbClr val="333333"/>
                </a:solidFill>
                <a:latin typeface="+mn-ea"/>
                <a:ea typeface="+mn-ea"/>
              </a:rPr>
              <a:t>Sentinel-2</a:t>
            </a:r>
            <a:r>
              <a:rPr lang="zh-CN" altLang="en-US" sz="1900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1900" dirty="0">
                <a:solidFill>
                  <a:srgbClr val="333333"/>
                </a:solidFill>
                <a:latin typeface="+mn-ea"/>
                <a:ea typeface="+mn-ea"/>
              </a:rPr>
              <a:t>Sentinel-3</a:t>
            </a:r>
            <a:r>
              <a:rPr lang="zh-CN" altLang="en-US" sz="1900" dirty="0">
                <a:solidFill>
                  <a:srgbClr val="333333"/>
                </a:solidFill>
                <a:latin typeface="+mn-ea"/>
                <a:ea typeface="+mn-ea"/>
              </a:rPr>
              <a:t>遥感数据。</a:t>
            </a:r>
            <a:r>
              <a:rPr lang="zh-CN" altLang="en-US" sz="1900" u="sng" dirty="0">
                <a:solidFill>
                  <a:srgbClr val="333333"/>
                </a:solidFill>
                <a:latin typeface="+mn-ea"/>
                <a:ea typeface="+mn-ea"/>
              </a:rPr>
              <a:t>该网站需提前注册账号。</a:t>
            </a:r>
            <a:endParaRPr lang="en-US" altLang="zh-CN" sz="1900" u="sng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B5AFB4E-5C4A-7257-06E7-BB16868F48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541"/>
          <a:stretch/>
        </p:blipFill>
        <p:spPr>
          <a:xfrm>
            <a:off x="822579" y="2925496"/>
            <a:ext cx="7474226" cy="379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541778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软件发展史及现状</a:t>
            </a:r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4FF4E1-B17F-D4F8-E834-173BA3B0D059}"/>
              </a:ext>
            </a:extLst>
          </p:cNvPr>
          <p:cNvSpPr txBox="1"/>
          <p:nvPr/>
        </p:nvSpPr>
        <p:spPr>
          <a:xfrm>
            <a:off x="486556" y="918266"/>
            <a:ext cx="8314891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思考题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943A92-9E22-44EA-2939-C64F8E264329}"/>
              </a:ext>
            </a:extLst>
          </p:cNvPr>
          <p:cNvSpPr txBox="1"/>
          <p:nvPr/>
        </p:nvSpPr>
        <p:spPr>
          <a:xfrm>
            <a:off x="565078" y="1698333"/>
            <a:ext cx="7931649" cy="2566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1. 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开源软件特点？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200000"/>
              </a:lnSpc>
            </a:pP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2. 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常用的开源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软件和闭源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软件分别有哪些；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200000"/>
              </a:lnSpc>
            </a:pP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3. 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常用开源协议有哪些？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Linux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系统采用的哪种开源协议。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58913004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GIS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软件发展史及现状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511034" y="1022544"/>
            <a:ext cx="8314891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课堂练习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/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课后作业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0A89-5E0E-5D73-1D4F-9E11D943B29C}"/>
              </a:ext>
            </a:extLst>
          </p:cNvPr>
          <p:cNvSpPr txBox="1"/>
          <p:nvPr/>
        </p:nvSpPr>
        <p:spPr>
          <a:xfrm>
            <a:off x="575943" y="1598662"/>
            <a:ext cx="8185072" cy="3812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50000"/>
              </a:lnSpc>
            </a:pP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1. GIS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数据下载（昆明区域矢量数据和栅格数据）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  <a:p>
            <a:pPr marL="342900" indent="-34290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矢量数据为全国数据和昆明市各行政区数据。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  <a:p>
            <a:pPr marL="342900" indent="-34290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栅格数据为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Sentinel-2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卫星昆明市主城区遥感影像。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>
              <a:lnSpc>
                <a:spcPct val="250000"/>
              </a:lnSpc>
            </a:pP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2. 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安装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QGIS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和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SNAP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软件（第二章学习需要）。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0700468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课程简介及考核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653230" y="1745741"/>
            <a:ext cx="7706910" cy="40697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r>
              <a:rPr lang="zh-CN" altLang="en-US" sz="2800" kern="0" dirty="0">
                <a:solidFill>
                  <a:srgbClr val="000000"/>
                </a:solidFill>
                <a:latin typeface="+mn-ea"/>
                <a:ea typeface="+mn-ea"/>
              </a:rPr>
              <a:t>何为开源？开源节流？</a:t>
            </a:r>
            <a:r>
              <a:rPr lang="zh-CN" altLang="en-US" sz="2800" b="1" u="sng" kern="0" dirty="0">
                <a:solidFill>
                  <a:srgbClr val="000000"/>
                </a:solidFill>
                <a:latin typeface="+mn-ea"/>
                <a:ea typeface="+mn-ea"/>
              </a:rPr>
              <a:t>开放共享？</a:t>
            </a:r>
            <a:endParaRPr lang="en-US" altLang="zh-CN" sz="2800" b="1" u="sng" kern="0" dirty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r>
              <a:rPr lang="zh-CN" altLang="en-US" sz="2500" kern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“</a:t>
            </a:r>
            <a:r>
              <a:rPr lang="en-US" sz="2500" kern="0" dirty="0" err="1">
                <a:solidFill>
                  <a:srgbClr val="000000"/>
                </a:solidFill>
                <a:effectLst/>
                <a:latin typeface="+mn-ea"/>
                <a:ea typeface="+mn-ea"/>
              </a:rPr>
              <a:t>开源</a:t>
            </a:r>
            <a:r>
              <a:rPr lang="zh-CN" altLang="en-US" sz="2500" kern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”</a:t>
            </a:r>
            <a:r>
              <a:rPr lang="en-US" sz="2500" kern="0" dirty="0" err="1">
                <a:solidFill>
                  <a:srgbClr val="000000"/>
                </a:solidFill>
                <a:effectLst/>
                <a:latin typeface="+mn-ea"/>
                <a:ea typeface="+mn-ea"/>
              </a:rPr>
              <a:t>的概念最初在计算机领域提出</a:t>
            </a:r>
            <a:r>
              <a:rPr lang="zh-CN" altLang="en-US" sz="2500" kern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。</a:t>
            </a:r>
            <a:r>
              <a:rPr lang="zh-CN" altLang="en-US" sz="2500" kern="0" dirty="0">
                <a:solidFill>
                  <a:srgbClr val="000000"/>
                </a:solidFill>
                <a:latin typeface="+mn-ea"/>
                <a:ea typeface="+mn-ea"/>
              </a:rPr>
              <a:t>开源软件中的开源是指</a:t>
            </a:r>
            <a:r>
              <a:rPr lang="zh-CN" altLang="en-US" sz="2500" b="1" u="sng" kern="0" dirty="0">
                <a:solidFill>
                  <a:srgbClr val="000000"/>
                </a:solidFill>
                <a:latin typeface="+mn-ea"/>
                <a:ea typeface="+mn-ea"/>
              </a:rPr>
              <a:t>源代码</a:t>
            </a:r>
            <a:r>
              <a:rPr lang="zh-CN" altLang="en-US" sz="2500" b="1" u="sng" kern="0" dirty="0">
                <a:solidFill>
                  <a:schemeClr val="bg2"/>
                </a:solidFill>
                <a:latin typeface="+mn-ea"/>
                <a:ea typeface="+mn-ea"/>
              </a:rPr>
              <a:t>开放共享</a:t>
            </a:r>
            <a:r>
              <a:rPr lang="zh-CN" altLang="en-US" sz="2500" kern="0" dirty="0">
                <a:solidFill>
                  <a:srgbClr val="000000"/>
                </a:solidFill>
                <a:latin typeface="+mn-ea"/>
                <a:ea typeface="+mn-ea"/>
              </a:rPr>
              <a:t>。将自己的成果向他人分享，他人可在已有成果上进一步改进和完善，</a:t>
            </a:r>
            <a:r>
              <a:rPr lang="zh-CN" altLang="en-US" sz="2500" u="sng" kern="0" dirty="0">
                <a:solidFill>
                  <a:srgbClr val="000000"/>
                </a:solidFill>
                <a:latin typeface="+mn-ea"/>
                <a:ea typeface="+mn-ea"/>
              </a:rPr>
              <a:t>实现多人协作，节省劳动力同时提高开发效率</a:t>
            </a:r>
            <a:r>
              <a:rPr lang="zh-CN" altLang="en-US" sz="2500" kern="0" dirty="0">
                <a:solidFill>
                  <a:srgbClr val="000000"/>
                </a:solidFill>
                <a:latin typeface="+mn-ea"/>
                <a:ea typeface="+mn-ea"/>
              </a:rPr>
              <a:t>。</a:t>
            </a:r>
            <a:endParaRPr lang="en-US" altLang="zh-CN" sz="25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941970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1.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 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课程概述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2313107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课程简介及考核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446927" y="1474415"/>
            <a:ext cx="8060076" cy="5079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2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800" b="1" kern="0" dirty="0">
                <a:solidFill>
                  <a:srgbClr val="000000"/>
                </a:solidFill>
                <a:latin typeface="+mn-ea"/>
                <a:ea typeface="+mn-ea"/>
              </a:rPr>
              <a:t>什么是开源</a:t>
            </a:r>
            <a:r>
              <a:rPr lang="en-US" altLang="zh-CN" sz="2800" b="1" kern="0" dirty="0">
                <a:solidFill>
                  <a:srgbClr val="000000"/>
                </a:solidFill>
                <a:latin typeface="+mn-ea"/>
                <a:ea typeface="+mn-ea"/>
              </a:rPr>
              <a:t>GIS</a:t>
            </a:r>
            <a:r>
              <a:rPr lang="zh-CN" altLang="en-US" sz="2800" b="1" kern="0" dirty="0">
                <a:solidFill>
                  <a:srgbClr val="000000"/>
                </a:solidFill>
                <a:latin typeface="+mn-ea"/>
                <a:ea typeface="+mn-ea"/>
              </a:rPr>
              <a:t>？</a:t>
            </a:r>
            <a:endParaRPr lang="en-US" altLang="zh-CN" sz="2800" b="1" kern="0" dirty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lnSpc>
                <a:spcPct val="150000"/>
              </a:lnSpc>
              <a:spcBef>
                <a:spcPts val="1200"/>
              </a:spcBef>
            </a:pPr>
            <a:r>
              <a:rPr lang="zh-CN" altLang="en-US" sz="25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开源地理信息系统（</a:t>
            </a:r>
            <a:r>
              <a:rPr lang="en-US" sz="25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Open-source geographic information system</a:t>
            </a:r>
            <a:r>
              <a:rPr lang="zh-CN" altLang="en-US" sz="25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，又称开源</a:t>
            </a:r>
            <a:r>
              <a:rPr lang="en-US" sz="25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GIS)</a:t>
            </a:r>
            <a:r>
              <a:rPr lang="zh-CN" altLang="en-US" sz="25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具体指</a:t>
            </a:r>
            <a:r>
              <a:rPr lang="zh-CN" altLang="en-US" sz="2500" b="1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遵守开源协议，开放源代码</a:t>
            </a:r>
            <a:r>
              <a:rPr lang="zh-CN" altLang="en-US" sz="25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的地理信息系统软件。这类软件在保留一部分著作权条件下允许用户学习、修改以及向他人分发该</a:t>
            </a:r>
            <a:r>
              <a:rPr lang="en-US" sz="25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GIS</a:t>
            </a:r>
            <a:r>
              <a:rPr lang="zh-CN" altLang="en-US" sz="25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软件。由于</a:t>
            </a:r>
            <a:r>
              <a:rPr lang="zh-CN" altLang="en-US" sz="2500" b="1" u="sng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开源</a:t>
            </a:r>
            <a:r>
              <a:rPr lang="en-US" sz="2500" b="1" u="sng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GIS</a:t>
            </a:r>
            <a:r>
              <a:rPr lang="zh-CN" altLang="en-US" sz="2500" b="1" u="sng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软件具有免费和开放的特点</a:t>
            </a:r>
            <a:r>
              <a:rPr lang="zh-CN" altLang="en-US" sz="2500" u="sng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，这激发了软件开发的活力，同时也能有效促进</a:t>
            </a:r>
            <a:r>
              <a:rPr lang="en-US" sz="2500" u="sng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GIS</a:t>
            </a:r>
            <a:r>
              <a:rPr lang="zh-CN" altLang="en-US" sz="2500" u="sng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软件的应用与发展。</a:t>
            </a:r>
            <a:r>
              <a:rPr lang="en-CN" sz="2500" u="sng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941970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1.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 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课程概述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1406656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课程简介及考核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488611" y="1662665"/>
            <a:ext cx="8141681" cy="4689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r>
              <a:rPr lang="zh-CN" altLang="en-CN" sz="2800" b="1" kern="0" dirty="0">
                <a:solidFill>
                  <a:srgbClr val="000000"/>
                </a:solidFill>
                <a:latin typeface="+mn-ea"/>
                <a:ea typeface="+mn-ea"/>
              </a:rPr>
              <a:t>什么</a:t>
            </a:r>
            <a:r>
              <a:rPr lang="zh-CN" altLang="en-US" sz="2800" b="1" kern="0" dirty="0">
                <a:solidFill>
                  <a:srgbClr val="000000"/>
                </a:solidFill>
                <a:latin typeface="+mn-ea"/>
                <a:ea typeface="+mn-ea"/>
              </a:rPr>
              <a:t>是闭源</a:t>
            </a:r>
            <a:r>
              <a:rPr lang="en-US" altLang="zh-CN" sz="2800" b="1" kern="0" dirty="0">
                <a:solidFill>
                  <a:srgbClr val="000000"/>
                </a:solidFill>
                <a:latin typeface="+mn-ea"/>
                <a:ea typeface="+mn-ea"/>
              </a:rPr>
              <a:t>GIS</a:t>
            </a:r>
            <a:r>
              <a:rPr lang="zh-CN" altLang="en-US" sz="2800" b="1" kern="0" dirty="0">
                <a:solidFill>
                  <a:srgbClr val="000000"/>
                </a:solidFill>
                <a:latin typeface="+mn-ea"/>
                <a:ea typeface="+mn-ea"/>
              </a:rPr>
              <a:t>？</a:t>
            </a:r>
            <a:endParaRPr lang="en-US" altLang="zh-CN" sz="2800" b="1" kern="0" dirty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r>
              <a:rPr lang="zh-CN" altLang="en-US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基于具体的、相对独立的和封闭的平台开发的，它们采用不同的开发方式和数据格式，对地理数据的组织也有很大的差异。这种闭源形式的</a:t>
            </a:r>
            <a:r>
              <a:rPr lang="en-US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GIS</a:t>
            </a:r>
            <a:r>
              <a:rPr lang="zh-CN" altLang="en-US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开发会</a:t>
            </a:r>
            <a:r>
              <a:rPr lang="zh-CN" altLang="en-US" b="1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带来行业的垄断，同时在</a:t>
            </a:r>
            <a:r>
              <a:rPr lang="en-US" b="1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GIS</a:t>
            </a:r>
            <a:r>
              <a:rPr lang="zh-CN" altLang="en-US" b="1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应用过程中会产生高额的费用，这在一定程度上限制了</a:t>
            </a:r>
            <a:r>
              <a:rPr lang="en-US" b="1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GIS</a:t>
            </a:r>
            <a:r>
              <a:rPr lang="zh-CN" altLang="en-US" b="1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的普及与推广</a:t>
            </a:r>
            <a:r>
              <a:rPr lang="zh-CN" altLang="en-US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。</a:t>
            </a:r>
            <a:r>
              <a:rPr lang="en-CN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如常用的Arcgis</a:t>
            </a:r>
            <a:r>
              <a:rPr lang="zh-CN" altLang="en-US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ENVI</a:t>
            </a:r>
            <a:r>
              <a:rPr lang="zh-CN" altLang="en-US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等软件</a:t>
            </a:r>
            <a:r>
              <a:rPr lang="en-US" altLang="zh-CN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941970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1.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 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课程概述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3691478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课程简介及考核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941970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2.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 课程目标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CD6DA1-1437-AB5B-BCA8-405D548B2FB8}"/>
              </a:ext>
            </a:extLst>
          </p:cNvPr>
          <p:cNvSpPr txBox="1"/>
          <p:nvPr/>
        </p:nvSpPr>
        <p:spPr>
          <a:xfrm>
            <a:off x="505443" y="1788155"/>
            <a:ext cx="8133113" cy="4566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2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dirty="0">
                <a:solidFill>
                  <a:srgbClr val="000000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通过对该门课程的</a:t>
            </a:r>
            <a:r>
              <a:rPr lang="zh-CN" altLang="en-US" dirty="0">
                <a:solidFill>
                  <a:srgbClr val="000000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学习</a:t>
            </a:r>
            <a:r>
              <a:rPr lang="zh-CN" dirty="0">
                <a:solidFill>
                  <a:srgbClr val="000000"/>
                </a:solidFill>
                <a:effectLst/>
                <a:latin typeface="+mn-ea"/>
                <a:ea typeface="+mn-ea"/>
                <a:cs typeface="Times New Roman" panose="02020603050405020304" pitchFamily="18" charset="0"/>
              </a:rPr>
              <a:t>，学生能够</a:t>
            </a:r>
            <a:r>
              <a:rPr lang="zh-CN" altLang="en-US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了解开源地理信息系统发展的历史及现状，通过开源地理信息系统实验课程与开发实践，掌握开源</a:t>
            </a:r>
            <a:r>
              <a:rPr lang="en-US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GIS</a:t>
            </a:r>
            <a:r>
              <a:rPr lang="zh-CN" altLang="en-US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软件开发的基本开发流程、常用工具、以及基本规范等。</a:t>
            </a:r>
            <a:r>
              <a:rPr lang="en-CN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</a:t>
            </a:r>
          </a:p>
          <a:p>
            <a:pPr marL="342900" indent="-342900" algn="just">
              <a:lnSpc>
                <a:spcPct val="2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CN" kern="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同时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，</a:t>
            </a:r>
            <a:r>
              <a:rPr lang="zh-CN" altLang="en-US" kern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通过该课程的学习。培养学生在</a:t>
            </a:r>
            <a:r>
              <a:rPr lang="zh-CN" altLang="en-US" b="1" kern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学习和工作中开源分享和团队协作的习惯</a:t>
            </a:r>
            <a:r>
              <a:rPr lang="zh-CN" altLang="en-US" kern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。</a:t>
            </a:r>
            <a:endParaRPr lang="en-US" altLang="zh-CN" dirty="0">
              <a:solidFill>
                <a:srgbClr val="000000"/>
              </a:solidFill>
              <a:latin typeface="+mn-ea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37232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课程简介及考核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59705" y="941970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3.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 开源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GIS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课程各章节内容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0C6760A-67E2-3852-904D-1709F3C12B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477160"/>
              </p:ext>
            </p:extLst>
          </p:nvPr>
        </p:nvGraphicFramePr>
        <p:xfrm>
          <a:off x="420415" y="1745741"/>
          <a:ext cx="8405920" cy="4691433"/>
        </p:xfrm>
        <a:graphic>
          <a:graphicData uri="http://schemas.openxmlformats.org/drawingml/2006/table">
            <a:tbl>
              <a:tblPr firstRow="1" firstCol="1" bandRow="1">
                <a:tableStyleId>{BDBED569-4797-4DF1-A0F4-6AAB3CD982D8}</a:tableStyleId>
              </a:tblPr>
              <a:tblGrid>
                <a:gridCol w="2713203">
                  <a:extLst>
                    <a:ext uri="{9D8B030D-6E8A-4147-A177-3AD203B41FA5}">
                      <a16:colId xmlns:a16="http://schemas.microsoft.com/office/drawing/2014/main" val="541523726"/>
                    </a:ext>
                  </a:extLst>
                </a:gridCol>
                <a:gridCol w="513708">
                  <a:extLst>
                    <a:ext uri="{9D8B030D-6E8A-4147-A177-3AD203B41FA5}">
                      <a16:colId xmlns:a16="http://schemas.microsoft.com/office/drawing/2014/main" val="686157870"/>
                    </a:ext>
                  </a:extLst>
                </a:gridCol>
                <a:gridCol w="5179009">
                  <a:extLst>
                    <a:ext uri="{9D8B030D-6E8A-4147-A177-3AD203B41FA5}">
                      <a16:colId xmlns:a16="http://schemas.microsoft.com/office/drawing/2014/main" val="335792030"/>
                    </a:ext>
                  </a:extLst>
                </a:gridCol>
              </a:tblGrid>
              <a:tr h="6214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课程章节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课时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主要学习内容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1879" marR="61879" marT="0" marB="0" anchor="ctr"/>
                </a:tc>
                <a:extLst>
                  <a:ext uri="{0D108BD9-81ED-4DB2-BD59-A6C34878D82A}">
                    <a16:rowId xmlns:a16="http://schemas.microsoft.com/office/drawing/2014/main" val="1326853316"/>
                  </a:ext>
                </a:extLst>
              </a:tr>
              <a:tr h="515808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</a:rPr>
                        <a:t>1. </a:t>
                      </a: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开源软件发展史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CN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lang="zh-CN" altLang="en-US" sz="1400" b="1" kern="10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开源软件、开源</a:t>
                      </a:r>
                      <a:r>
                        <a:rPr lang="en-US" sz="1400" b="1" kern="10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GIS</a:t>
                      </a:r>
                      <a:r>
                        <a:rPr lang="zh-CN" altLang="en-US" sz="1400" b="1" kern="10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软件、开源</a:t>
                      </a:r>
                      <a:r>
                        <a:rPr lang="en-US" sz="1400" b="1" kern="10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GIS</a:t>
                      </a:r>
                      <a:r>
                        <a:rPr lang="zh-CN" altLang="en-US" sz="1400" b="1" kern="10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数据获取、开源协议</a:t>
                      </a:r>
                      <a:endParaRPr lang="en-CN" sz="1400" b="1" kern="10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extLst>
                  <a:ext uri="{0D108BD9-81ED-4DB2-BD59-A6C34878D82A}">
                    <a16:rowId xmlns:a16="http://schemas.microsoft.com/office/drawing/2014/main" val="2201168347"/>
                  </a:ext>
                </a:extLst>
              </a:tr>
              <a:tr h="50345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</a:rPr>
                        <a:t>2. </a:t>
                      </a: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开源桌面</a:t>
                      </a: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</a:rPr>
                        <a:t>GIS</a:t>
                      </a: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软件介绍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QGIS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SNAP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、矢量数据基本处理、遥感影像数据基本处理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extLst>
                  <a:ext uri="{0D108BD9-81ED-4DB2-BD59-A6C34878D82A}">
                    <a16:rowId xmlns:a16="http://schemas.microsoft.com/office/drawing/2014/main" val="1935547647"/>
                  </a:ext>
                </a:extLst>
              </a:tr>
              <a:tr h="521119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</a:rPr>
                        <a:t>3. </a:t>
                      </a: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开源</a:t>
                      </a: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</a:rPr>
                        <a:t>GIS</a:t>
                      </a: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软件开发环境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Shell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sz="1400" b="1" kern="100" dirty="0" err="1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VSCode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git/</a:t>
                      </a:r>
                      <a:r>
                        <a:rPr lang="en-US" sz="1400" b="1" kern="100" dirty="0" err="1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github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Anaconda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、开源开发环境配置、</a:t>
                      </a: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基础、</a:t>
                      </a: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Matplotlib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数据可视化基础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extLst>
                  <a:ext uri="{0D108BD9-81ED-4DB2-BD59-A6C34878D82A}">
                    <a16:rowId xmlns:a16="http://schemas.microsoft.com/office/drawing/2014/main" val="3559224750"/>
                  </a:ext>
                </a:extLst>
              </a:tr>
              <a:tr h="515808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accent2"/>
                          </a:solidFill>
                          <a:effectLst/>
                        </a:rPr>
                        <a:t>4. OGR</a:t>
                      </a:r>
                      <a:r>
                        <a:rPr lang="zh-CN" sz="1400" b="1" kern="100" dirty="0">
                          <a:solidFill>
                            <a:schemeClr val="accent2"/>
                          </a:solidFill>
                          <a:effectLst/>
                        </a:rPr>
                        <a:t>开源库及矢量数据处理</a:t>
                      </a:r>
                      <a:endParaRPr lang="en-CN" sz="1400" b="1" kern="100" dirty="0">
                        <a:solidFill>
                          <a:schemeClr val="accent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accent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CN" sz="1400" b="1" kern="100" dirty="0">
                        <a:solidFill>
                          <a:schemeClr val="accent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accent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OGR</a:t>
                      </a:r>
                      <a:r>
                        <a:rPr lang="zh-CN" altLang="en-US" sz="1400" b="1" kern="100" dirty="0">
                          <a:solidFill>
                            <a:schemeClr val="accent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、矢量数据基本处理</a:t>
                      </a:r>
                      <a:endParaRPr lang="en-CN" sz="1400" b="1" kern="100" dirty="0">
                        <a:solidFill>
                          <a:schemeClr val="accent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extLst>
                  <a:ext uri="{0D108BD9-81ED-4DB2-BD59-A6C34878D82A}">
                    <a16:rowId xmlns:a16="http://schemas.microsoft.com/office/drawing/2014/main" val="3936300217"/>
                  </a:ext>
                </a:extLst>
              </a:tr>
              <a:tr h="50345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accent2"/>
                          </a:solidFill>
                          <a:effectLst/>
                        </a:rPr>
                        <a:t>5. GDAL</a:t>
                      </a:r>
                      <a:r>
                        <a:rPr lang="zh-CN" sz="1400" b="1" kern="100" dirty="0">
                          <a:solidFill>
                            <a:schemeClr val="accent2"/>
                          </a:solidFill>
                          <a:effectLst/>
                        </a:rPr>
                        <a:t>开源库及栅格数据处理</a:t>
                      </a:r>
                      <a:endParaRPr lang="en-CN" sz="1400" b="1" kern="100" dirty="0">
                        <a:solidFill>
                          <a:schemeClr val="accent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accent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en-CN" sz="1400" b="1" kern="100" dirty="0">
                        <a:solidFill>
                          <a:schemeClr val="accent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accent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GDAL</a:t>
                      </a:r>
                      <a:r>
                        <a:rPr lang="zh-CN" altLang="en-US" sz="1400" b="1" kern="100" dirty="0">
                          <a:solidFill>
                            <a:schemeClr val="accent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，栅格数据基本处理</a:t>
                      </a:r>
                      <a:endParaRPr lang="en-CN" sz="1400" b="1" kern="100" dirty="0">
                        <a:solidFill>
                          <a:schemeClr val="accent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extLst>
                  <a:ext uri="{0D108BD9-81ED-4DB2-BD59-A6C34878D82A}">
                    <a16:rowId xmlns:a16="http://schemas.microsoft.com/office/drawing/2014/main" val="4199274661"/>
                  </a:ext>
                </a:extLst>
              </a:tr>
              <a:tr h="50345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</a:rPr>
                        <a:t>6. GIS</a:t>
                      </a: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数据处理高级</a:t>
                      </a: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</a:rPr>
                        <a:t>Python</a:t>
                      </a: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库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lang="en-US" sz="1400" b="1" kern="100" dirty="0" err="1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Geopandas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shapely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sz="1400" b="1" kern="100" dirty="0" err="1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Cartopy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sz="1400" b="1" kern="100" dirty="0" err="1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rasterio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sz="1400" b="1" kern="100" dirty="0" err="1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fiona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extLst>
                  <a:ext uri="{0D108BD9-81ED-4DB2-BD59-A6C34878D82A}">
                    <a16:rowId xmlns:a16="http://schemas.microsoft.com/office/drawing/2014/main" val="1269408731"/>
                  </a:ext>
                </a:extLst>
              </a:tr>
              <a:tr h="50345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</a:rPr>
                        <a:t>7. </a:t>
                      </a: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机器学习与遥感影像分类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CN" sz="1400" b="1" kern="10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scikit-learn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，机器学习遥感分类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extLst>
                  <a:ext uri="{0D108BD9-81ED-4DB2-BD59-A6C34878D82A}">
                    <a16:rowId xmlns:a16="http://schemas.microsoft.com/office/drawing/2014/main" val="1353450156"/>
                  </a:ext>
                </a:extLst>
              </a:tr>
              <a:tr h="50345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</a:rPr>
                        <a:t>8. </a:t>
                      </a: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开源</a:t>
                      </a: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</a:rPr>
                        <a:t>GIS</a:t>
                      </a:r>
                      <a:r>
                        <a:rPr lang="zh-CN" sz="1400" b="1" kern="100" dirty="0">
                          <a:solidFill>
                            <a:schemeClr val="bg2"/>
                          </a:solidFill>
                          <a:effectLst/>
                        </a:rPr>
                        <a:t>项目应用实践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小组协作、开源</a:t>
                      </a:r>
                      <a:r>
                        <a:rPr 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GIS</a:t>
                      </a:r>
                      <a:r>
                        <a:rPr lang="zh-CN" altLang="en-US" sz="1400" b="1" kern="1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综合开发</a:t>
                      </a:r>
                      <a:endParaRPr lang="en-CN" sz="1400" b="1" kern="10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1879" marR="61879" marT="0" marB="0" anchor="ctr"/>
                </a:tc>
                <a:extLst>
                  <a:ext uri="{0D108BD9-81ED-4DB2-BD59-A6C34878D82A}">
                    <a16:rowId xmlns:a16="http://schemas.microsoft.com/office/drawing/2014/main" val="2000328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969198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课程简介及考核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1066204"/>
            <a:ext cx="85086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4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、课程资料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/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      课程资料已上传至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Github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开源托管平台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6" name="Picture 5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9183A3DA-EFC1-4E1A-414F-651FFAB09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69" y="2205066"/>
            <a:ext cx="7774449" cy="37436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959DC6-89B8-A589-6622-E3331C39FC3C}"/>
              </a:ext>
            </a:extLst>
          </p:cNvPr>
          <p:cNvSpPr txBox="1"/>
          <p:nvPr/>
        </p:nvSpPr>
        <p:spPr>
          <a:xfrm>
            <a:off x="511383" y="6117336"/>
            <a:ext cx="8121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800" dirty="0">
                <a:solidFill>
                  <a:schemeClr val="bg2"/>
                </a:solidFill>
              </a:rPr>
              <a:t>《</a:t>
            </a:r>
            <a:r>
              <a:rPr lang="en-CN" sz="1800" dirty="0">
                <a:solidFill>
                  <a:schemeClr val="bg2"/>
                </a:solidFill>
              </a:rPr>
              <a:t> 开源GIS </a:t>
            </a:r>
            <a:r>
              <a:rPr lang="en-US" altLang="zh-CN" sz="1800" dirty="0">
                <a:solidFill>
                  <a:schemeClr val="bg2"/>
                </a:solidFill>
              </a:rPr>
              <a:t>》</a:t>
            </a:r>
            <a:r>
              <a:rPr lang="en-CN" sz="1800" dirty="0">
                <a:solidFill>
                  <a:schemeClr val="bg2"/>
                </a:solidFill>
              </a:rPr>
              <a:t>课程链接</a:t>
            </a:r>
            <a:r>
              <a:rPr lang="zh-CN" altLang="en-US" sz="1800" dirty="0">
                <a:solidFill>
                  <a:schemeClr val="bg2"/>
                </a:solidFill>
              </a:rPr>
              <a:t>：</a:t>
            </a:r>
            <a:r>
              <a:rPr lang="en-US" altLang="zh-CN" sz="1800" dirty="0">
                <a:solidFill>
                  <a:schemeClr val="bg2"/>
                </a:solidFill>
              </a:rPr>
              <a:t> </a:t>
            </a:r>
            <a:r>
              <a:rPr lang="en-US" altLang="zh-CN" sz="1800" dirty="0">
                <a:solidFill>
                  <a:schemeClr val="bg2"/>
                </a:solidFill>
                <a:hlinkClick r:id="rId4"/>
              </a:rPr>
              <a:t>https://github.com/xinluo2018/Open-source-GIS-Course</a:t>
            </a:r>
            <a:r>
              <a:rPr lang="zh-CN" altLang="en-US" sz="1800" dirty="0">
                <a:solidFill>
                  <a:schemeClr val="bg2"/>
                </a:solidFill>
              </a:rPr>
              <a:t> </a:t>
            </a:r>
            <a:endParaRPr lang="en-CN" sz="1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4297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课程简介及考核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545997" y="897891"/>
            <a:ext cx="7921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zh-CN" altLang="en-US" sz="2200" b="1" dirty="0">
                <a:solidFill>
                  <a:srgbClr val="333333"/>
                </a:solidFill>
                <a:latin typeface="+mn-ea"/>
                <a:ea typeface="+mn-ea"/>
              </a:rPr>
              <a:t>教学方式</a:t>
            </a:r>
            <a:endParaRPr lang="en-US" altLang="zh-CN" sz="22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/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    线下实验课，课堂学习需</a:t>
            </a:r>
            <a:r>
              <a:rPr lang="zh-CN" altLang="en-US" sz="2000" b="1" dirty="0">
                <a:solidFill>
                  <a:schemeClr val="accent2"/>
                </a:solidFill>
                <a:latin typeface="+mn-ea"/>
                <a:ea typeface="+mn-ea"/>
              </a:rPr>
              <a:t>携带电脑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，并保持</a:t>
            </a:r>
            <a:r>
              <a:rPr lang="zh-CN" altLang="en-US" sz="2000" b="1" dirty="0">
                <a:solidFill>
                  <a:schemeClr val="accent2"/>
                </a:solidFill>
                <a:latin typeface="+mn-ea"/>
                <a:ea typeface="+mn-ea"/>
              </a:rPr>
              <a:t>网络通畅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0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D59FCAC-1DA4-74BE-FCAF-D57ABF2F5B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3136561"/>
              </p:ext>
            </p:extLst>
          </p:nvPr>
        </p:nvGraphicFramePr>
        <p:xfrm>
          <a:off x="667910" y="2389009"/>
          <a:ext cx="8345461" cy="4315763"/>
        </p:xfrm>
        <a:graphic>
          <a:graphicData uri="http://schemas.openxmlformats.org/drawingml/2006/table">
            <a:tbl>
              <a:tblPr firstRow="1" firstCol="1" bandRow="1">
                <a:tableStyleId>{BDBED569-4797-4DF1-A0F4-6AAB3CD982D8}</a:tableStyleId>
              </a:tblPr>
              <a:tblGrid>
                <a:gridCol w="1382110">
                  <a:extLst>
                    <a:ext uri="{9D8B030D-6E8A-4147-A177-3AD203B41FA5}">
                      <a16:colId xmlns:a16="http://schemas.microsoft.com/office/drawing/2014/main" val="4047353125"/>
                    </a:ext>
                  </a:extLst>
                </a:gridCol>
                <a:gridCol w="691055">
                  <a:extLst>
                    <a:ext uri="{9D8B030D-6E8A-4147-A177-3AD203B41FA5}">
                      <a16:colId xmlns:a16="http://schemas.microsoft.com/office/drawing/2014/main" val="2269971301"/>
                    </a:ext>
                  </a:extLst>
                </a:gridCol>
                <a:gridCol w="6272296">
                  <a:extLst>
                    <a:ext uri="{9D8B030D-6E8A-4147-A177-3AD203B41FA5}">
                      <a16:colId xmlns:a16="http://schemas.microsoft.com/office/drawing/2014/main" val="307882658"/>
                    </a:ext>
                  </a:extLst>
                </a:gridCol>
              </a:tblGrid>
              <a:tr h="55880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800" kern="100">
                          <a:solidFill>
                            <a:schemeClr val="bg2"/>
                          </a:solidFill>
                          <a:effectLst/>
                        </a:rPr>
                        <a:t>组成</a:t>
                      </a:r>
                      <a:endParaRPr lang="en-CN" sz="1800" kern="1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800" kern="100" dirty="0">
                          <a:solidFill>
                            <a:schemeClr val="bg2"/>
                          </a:solidFill>
                          <a:effectLst/>
                        </a:rPr>
                        <a:t>占比</a:t>
                      </a:r>
                      <a:endParaRPr lang="en-CN" sz="1800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800" kern="100" dirty="0">
                          <a:solidFill>
                            <a:schemeClr val="bg2"/>
                          </a:solidFill>
                          <a:effectLst/>
                        </a:rPr>
                        <a:t>说明</a:t>
                      </a:r>
                      <a:endParaRPr lang="en-CN" sz="1800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71803423"/>
                  </a:ext>
                </a:extLst>
              </a:tr>
              <a:tr h="71317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sz="1600" kern="100" dirty="0">
                          <a:solidFill>
                            <a:schemeClr val="bg2"/>
                          </a:solidFill>
                          <a:effectLst/>
                        </a:rPr>
                        <a:t>课堂表现</a:t>
                      </a:r>
                      <a:endParaRPr lang="en-CN" sz="1600" kern="100" dirty="0">
                        <a:solidFill>
                          <a:schemeClr val="bg2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sz="1600" kern="100" dirty="0">
                          <a:solidFill>
                            <a:schemeClr val="bg2"/>
                          </a:solidFill>
                          <a:effectLst/>
                        </a:rPr>
                        <a:t>（个人）</a:t>
                      </a:r>
                      <a:endParaRPr lang="en-CN" sz="1600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700" kern="100">
                          <a:solidFill>
                            <a:schemeClr val="bg2"/>
                          </a:solidFill>
                          <a:effectLst/>
                        </a:rPr>
                        <a:t>30%</a:t>
                      </a:r>
                      <a:endParaRPr lang="en-CN" sz="1700" kern="1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zh-CN" sz="1700" kern="100" dirty="0">
                          <a:solidFill>
                            <a:schemeClr val="bg2"/>
                          </a:solidFill>
                          <a:effectLst/>
                        </a:rPr>
                        <a:t>根据课程学习情况进行综合评分</a:t>
                      </a:r>
                      <a:endParaRPr lang="en-CN" sz="1700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591504"/>
                  </a:ext>
                </a:extLst>
              </a:tr>
              <a:tr h="17454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sz="1600" kern="100" dirty="0">
                          <a:solidFill>
                            <a:schemeClr val="bg2"/>
                          </a:solidFill>
                          <a:effectLst/>
                        </a:rPr>
                        <a:t>个人作业</a:t>
                      </a:r>
                      <a:endParaRPr lang="en-CN" sz="1600" kern="100" dirty="0">
                        <a:solidFill>
                          <a:schemeClr val="bg2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sz="1600" kern="100" dirty="0">
                          <a:solidFill>
                            <a:schemeClr val="bg2"/>
                          </a:solidFill>
                          <a:effectLst/>
                        </a:rPr>
                        <a:t>（至少</a:t>
                      </a:r>
                      <a:r>
                        <a:rPr lang="en-US" sz="1600" kern="100" dirty="0">
                          <a:solidFill>
                            <a:schemeClr val="bg2"/>
                          </a:solidFill>
                          <a:effectLst/>
                        </a:rPr>
                        <a:t>3</a:t>
                      </a:r>
                      <a:r>
                        <a:rPr lang="zh-CN" sz="1600" kern="100" dirty="0">
                          <a:solidFill>
                            <a:schemeClr val="bg2"/>
                          </a:solidFill>
                          <a:effectLst/>
                        </a:rPr>
                        <a:t>次）</a:t>
                      </a:r>
                      <a:endParaRPr lang="en-CN" sz="1600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700" kern="100" dirty="0">
                          <a:solidFill>
                            <a:schemeClr val="bg2"/>
                          </a:solidFill>
                          <a:effectLst/>
                        </a:rPr>
                        <a:t>45%</a:t>
                      </a:r>
                      <a:endParaRPr lang="en-CN" sz="1700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zh-CN" sz="1700" kern="100" dirty="0">
                          <a:solidFill>
                            <a:schemeClr val="bg2"/>
                          </a:solidFill>
                          <a:effectLst/>
                        </a:rPr>
                        <a:t>五次作业中选做三次完成，每次作业总分</a:t>
                      </a:r>
                      <a:r>
                        <a:rPr lang="en-US" sz="1700" kern="100" dirty="0">
                          <a:solidFill>
                            <a:schemeClr val="bg2"/>
                          </a:solidFill>
                          <a:effectLst/>
                        </a:rPr>
                        <a:t>15</a:t>
                      </a:r>
                      <a:r>
                        <a:rPr lang="zh-CN" sz="1700" kern="100" dirty="0">
                          <a:solidFill>
                            <a:schemeClr val="bg2"/>
                          </a:solidFill>
                          <a:effectLst/>
                        </a:rPr>
                        <a:t>分，以技术报告形式提交作业。其中技术报告格式分为</a:t>
                      </a:r>
                      <a:r>
                        <a:rPr lang="en-US" sz="1700" kern="100" dirty="0">
                          <a:solidFill>
                            <a:schemeClr val="bg2"/>
                          </a:solidFill>
                          <a:effectLst/>
                        </a:rPr>
                        <a:t>5</a:t>
                      </a:r>
                      <a:r>
                        <a:rPr lang="zh-CN" sz="1700" kern="100" dirty="0">
                          <a:solidFill>
                            <a:schemeClr val="bg2"/>
                          </a:solidFill>
                          <a:effectLst/>
                        </a:rPr>
                        <a:t>分，技术报告内容分为</a:t>
                      </a:r>
                      <a:r>
                        <a:rPr lang="en-US" sz="1700" kern="100" dirty="0">
                          <a:solidFill>
                            <a:schemeClr val="bg2"/>
                          </a:solidFill>
                          <a:effectLst/>
                        </a:rPr>
                        <a:t>10</a:t>
                      </a:r>
                      <a:r>
                        <a:rPr lang="zh-CN" sz="1700" kern="100" dirty="0">
                          <a:solidFill>
                            <a:schemeClr val="bg2"/>
                          </a:solidFill>
                          <a:effectLst/>
                        </a:rPr>
                        <a:t>分。若提交作业超过三次，分数最高的三次作业计入最终成绩。</a:t>
                      </a:r>
                      <a:endParaRPr lang="en-CN" sz="1700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83464346"/>
                  </a:ext>
                </a:extLst>
              </a:tr>
              <a:tr h="129829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sz="1600" kern="100" dirty="0">
                          <a:solidFill>
                            <a:schemeClr val="bg2"/>
                          </a:solidFill>
                          <a:effectLst/>
                        </a:rPr>
                        <a:t>小组</a:t>
                      </a:r>
                      <a:r>
                        <a:rPr lang="zh-CN" altLang="en-US" sz="1600" kern="100" dirty="0">
                          <a:solidFill>
                            <a:schemeClr val="bg2"/>
                          </a:solidFill>
                          <a:effectLst/>
                        </a:rPr>
                        <a:t>课程</a:t>
                      </a:r>
                      <a:r>
                        <a:rPr lang="zh-CN" sz="1600" kern="100" dirty="0">
                          <a:solidFill>
                            <a:schemeClr val="bg2"/>
                          </a:solidFill>
                          <a:effectLst/>
                        </a:rPr>
                        <a:t>实践</a:t>
                      </a:r>
                      <a:endParaRPr lang="en-CN" sz="1600" kern="100" dirty="0">
                        <a:solidFill>
                          <a:schemeClr val="bg2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sz="1600" kern="100" dirty="0">
                          <a:solidFill>
                            <a:schemeClr val="bg2"/>
                          </a:solidFill>
                          <a:effectLst/>
                        </a:rPr>
                        <a:t>（</a:t>
                      </a:r>
                      <a:r>
                        <a:rPr lang="en-US" sz="1600" kern="100" dirty="0">
                          <a:solidFill>
                            <a:schemeClr val="bg2"/>
                          </a:solidFill>
                          <a:effectLst/>
                        </a:rPr>
                        <a:t>2</a:t>
                      </a:r>
                      <a:r>
                        <a:rPr lang="zh-CN" sz="1600" kern="100" dirty="0">
                          <a:solidFill>
                            <a:schemeClr val="bg2"/>
                          </a:solidFill>
                          <a:effectLst/>
                        </a:rPr>
                        <a:t>次）</a:t>
                      </a:r>
                      <a:endParaRPr lang="en-CN" sz="1600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700" kern="100">
                          <a:solidFill>
                            <a:schemeClr val="bg2"/>
                          </a:solidFill>
                          <a:effectLst/>
                        </a:rPr>
                        <a:t>25%</a:t>
                      </a:r>
                      <a:endParaRPr lang="en-CN" sz="1700" kern="1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700" kern="100" dirty="0">
                          <a:solidFill>
                            <a:schemeClr val="bg2"/>
                          </a:solidFill>
                          <a:effectLst/>
                        </a:rPr>
                        <a:t>1. </a:t>
                      </a:r>
                      <a:r>
                        <a:rPr lang="zh-CN" sz="1700" kern="100" dirty="0">
                          <a:solidFill>
                            <a:schemeClr val="bg2"/>
                          </a:solidFill>
                          <a:effectLst/>
                        </a:rPr>
                        <a:t>小组课后练习小作业，每小组完成一次（占比</a:t>
                      </a:r>
                      <a:r>
                        <a:rPr lang="en-US" sz="1700" kern="100" dirty="0">
                          <a:solidFill>
                            <a:schemeClr val="bg2"/>
                          </a:solidFill>
                          <a:effectLst/>
                        </a:rPr>
                        <a:t>5%</a:t>
                      </a:r>
                      <a:r>
                        <a:rPr lang="zh-CN" sz="1700" kern="100" dirty="0">
                          <a:solidFill>
                            <a:schemeClr val="bg2"/>
                          </a:solidFill>
                          <a:effectLst/>
                        </a:rPr>
                        <a:t>）；</a:t>
                      </a:r>
                      <a:endParaRPr lang="en-CN" sz="1700" kern="100" dirty="0">
                        <a:solidFill>
                          <a:schemeClr val="bg2"/>
                        </a:solidFill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700" kern="100" dirty="0">
                          <a:solidFill>
                            <a:schemeClr val="bg2"/>
                          </a:solidFill>
                          <a:effectLst/>
                        </a:rPr>
                        <a:t>2. </a:t>
                      </a:r>
                      <a:r>
                        <a:rPr lang="zh-CN" sz="1700" kern="100" dirty="0">
                          <a:solidFill>
                            <a:schemeClr val="bg2"/>
                          </a:solidFill>
                          <a:effectLst/>
                        </a:rPr>
                        <a:t>期末课程实践开发大作业，需提交课程论文和技术报告，分别占分值</a:t>
                      </a:r>
                      <a:r>
                        <a:rPr lang="en-US" sz="1700" kern="100" dirty="0">
                          <a:solidFill>
                            <a:schemeClr val="bg2"/>
                          </a:solidFill>
                          <a:effectLst/>
                        </a:rPr>
                        <a:t>10</a:t>
                      </a:r>
                      <a:r>
                        <a:rPr lang="zh-CN" sz="1700" kern="100" dirty="0">
                          <a:solidFill>
                            <a:schemeClr val="bg2"/>
                          </a:solidFill>
                          <a:effectLst/>
                        </a:rPr>
                        <a:t>分。根据小组成员表现个人可加</a:t>
                      </a:r>
                      <a:r>
                        <a:rPr lang="en-US" sz="1700" kern="100" dirty="0">
                          <a:solidFill>
                            <a:schemeClr val="bg2"/>
                          </a:solidFill>
                          <a:effectLst/>
                        </a:rPr>
                        <a:t>/</a:t>
                      </a:r>
                      <a:r>
                        <a:rPr lang="zh-CN" sz="1700" kern="100" dirty="0">
                          <a:solidFill>
                            <a:schemeClr val="bg2"/>
                          </a:solidFill>
                          <a:effectLst/>
                        </a:rPr>
                        <a:t>减</a:t>
                      </a:r>
                      <a:r>
                        <a:rPr lang="en-US" sz="1700" kern="100" dirty="0">
                          <a:solidFill>
                            <a:schemeClr val="bg2"/>
                          </a:solidFill>
                          <a:effectLst/>
                        </a:rPr>
                        <a:t>1-3</a:t>
                      </a:r>
                      <a:r>
                        <a:rPr lang="zh-CN" sz="1700" kern="100" dirty="0">
                          <a:solidFill>
                            <a:schemeClr val="bg2"/>
                          </a:solidFill>
                          <a:effectLst/>
                        </a:rPr>
                        <a:t>分。</a:t>
                      </a:r>
                      <a:endParaRPr lang="en-CN" sz="1700" kern="1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8173515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16AD32C-1112-25A1-B638-1BEB3D5594C8}"/>
              </a:ext>
            </a:extLst>
          </p:cNvPr>
          <p:cNvSpPr txBox="1"/>
          <p:nvPr/>
        </p:nvSpPr>
        <p:spPr>
          <a:xfrm>
            <a:off x="545997" y="1785060"/>
            <a:ext cx="3348358" cy="540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b="1" dirty="0">
                <a:solidFill>
                  <a:srgbClr val="333333"/>
                </a:solidFill>
                <a:latin typeface="+mn-ea"/>
                <a:ea typeface="+mn-ea"/>
              </a:rPr>
              <a:t>考核方式及成绩</a:t>
            </a:r>
            <a:endParaRPr lang="en-US" altLang="zh-CN" sz="22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02808061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189c55888ab0cbd7322514a7fc9bd945c0e60"/>
</p:tagLst>
</file>

<file path=ppt/theme/theme1.xml><?xml version="1.0" encoding="utf-8"?>
<a:theme xmlns:a="http://schemas.openxmlformats.org/drawingml/2006/main" name="2_Global">
  <a:themeElements>
    <a:clrScheme name="自定义 33">
      <a:dk1>
        <a:sysClr val="windowText" lastClr="000000"/>
      </a:dk1>
      <a:lt1>
        <a:sysClr val="window" lastClr="FFFFFF"/>
      </a:lt1>
      <a:dk2>
        <a:srgbClr val="0000CC"/>
      </a:dk2>
      <a:lt2>
        <a:srgbClr val="EEECE1"/>
      </a:lt2>
      <a:accent1>
        <a:srgbClr val="0000CC"/>
      </a:accent1>
      <a:accent2>
        <a:srgbClr val="C00000"/>
      </a:accent2>
      <a:accent3>
        <a:srgbClr val="FF0000"/>
      </a:accent3>
      <a:accent4>
        <a:srgbClr val="FFFF00"/>
      </a:accent4>
      <a:accent5>
        <a:srgbClr val="0000CC"/>
      </a:accent5>
      <a:accent6>
        <a:srgbClr val="CAEAFA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85000"/>
            <a:lumOff val="15000"/>
          </a:schemeClr>
        </a:solidFill>
      </a:spPr>
      <a:bodyPr wrap="square" lIns="0" rtlCol="0" anchor="ctr">
        <a:noAutofit/>
      </a:bodyPr>
      <a:lstStyle>
        <a:defPPr algn="l">
          <a:defRPr b="1" dirty="0" smtClean="0">
            <a:solidFill>
              <a:srgbClr val="FF0000"/>
            </a:solidFill>
            <a:latin typeface="微软雅黑" pitchFamily="34" charset="-122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Global 1">
        <a:dk1>
          <a:srgbClr val="000000"/>
        </a:dk1>
        <a:lt1>
          <a:srgbClr val="FFFFCC"/>
        </a:lt1>
        <a:dk2>
          <a:srgbClr val="4D4D4D"/>
        </a:dk2>
        <a:lt2>
          <a:srgbClr val="FFCC00"/>
        </a:lt2>
        <a:accent1>
          <a:srgbClr val="FF9900"/>
        </a:accent1>
        <a:accent2>
          <a:srgbClr val="CC9900"/>
        </a:accent2>
        <a:accent3>
          <a:srgbClr val="B2B2B2"/>
        </a:accent3>
        <a:accent4>
          <a:srgbClr val="DADAAE"/>
        </a:accent4>
        <a:accent5>
          <a:srgbClr val="FFCAAA"/>
        </a:accent5>
        <a:accent6>
          <a:srgbClr val="B98A00"/>
        </a:accent6>
        <a:hlink>
          <a:srgbClr val="898743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2">
        <a:dk1>
          <a:srgbClr val="000000"/>
        </a:dk1>
        <a:lt1>
          <a:srgbClr val="FFFFFF"/>
        </a:lt1>
        <a:dk2>
          <a:srgbClr val="CC6600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E5D093"/>
        </a:hlink>
        <a:folHlink>
          <a:srgbClr val="CCB37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8F8F8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FBFBFB"/>
        </a:accent5>
        <a:accent6>
          <a:srgbClr val="878787"/>
        </a:accent6>
        <a:hlink>
          <a:srgbClr val="DDDDD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4">
        <a:dk1>
          <a:srgbClr val="000000"/>
        </a:dk1>
        <a:lt1>
          <a:srgbClr val="FFFFFF"/>
        </a:lt1>
        <a:dk2>
          <a:srgbClr val="000066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FDFFF"/>
        </a:hlink>
        <a:folHlink>
          <a:srgbClr val="99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5">
        <a:dk1>
          <a:srgbClr val="000000"/>
        </a:dk1>
        <a:lt1>
          <a:srgbClr val="E9E6D9"/>
        </a:lt1>
        <a:dk2>
          <a:srgbClr val="666633"/>
        </a:dk2>
        <a:lt2>
          <a:srgbClr val="CEC7AA"/>
        </a:lt2>
        <a:accent1>
          <a:srgbClr val="FFFFCC"/>
        </a:accent1>
        <a:accent2>
          <a:srgbClr val="B5E0E3"/>
        </a:accent2>
        <a:accent3>
          <a:srgbClr val="F2F0E9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6AB82"/>
        </a:hlink>
        <a:folHlink>
          <a:srgbClr val="A092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6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93ACC3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7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CC"/>
        </a:accent1>
        <a:accent2>
          <a:srgbClr val="FFCC99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E7B98A"/>
        </a:accent6>
        <a:hlink>
          <a:srgbClr val="FF9999"/>
        </a:hlink>
        <a:folHlink>
          <a:srgbClr val="E063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8">
        <a:dk1>
          <a:srgbClr val="000000"/>
        </a:dk1>
        <a:lt1>
          <a:srgbClr val="EAEAEA"/>
        </a:lt1>
        <a:dk2>
          <a:srgbClr val="17118B"/>
        </a:dk2>
        <a:lt2>
          <a:srgbClr val="FFFFCC"/>
        </a:lt2>
        <a:accent1>
          <a:srgbClr val="B2B2B2"/>
        </a:accent1>
        <a:accent2>
          <a:srgbClr val="54ABB2"/>
        </a:accent2>
        <a:accent3>
          <a:srgbClr val="ABAAC4"/>
        </a:accent3>
        <a:accent4>
          <a:srgbClr val="C8C8C8"/>
        </a:accent4>
        <a:accent5>
          <a:srgbClr val="D5D5D5"/>
        </a:accent5>
        <a:accent6>
          <a:srgbClr val="4B9BA1"/>
        </a:accent6>
        <a:hlink>
          <a:srgbClr val="4F49A3"/>
        </a:hlink>
        <a:folHlink>
          <a:srgbClr val="2E257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9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7897B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0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1">
        <a:dk1>
          <a:srgbClr val="1B3753"/>
        </a:dk1>
        <a:lt1>
          <a:srgbClr val="FFFFFF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DADA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12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D0EB6B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pyright (c) 2007-2010 NordriDesign™ _light">
  <a:themeElements>
    <a:clrScheme name="1_Copyright (c) 2007-2010 NordriDesign™ _light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43A1FF"/>
      </a:accent1>
      <a:accent2>
        <a:srgbClr val="00246C"/>
      </a:accent2>
      <a:accent3>
        <a:srgbClr val="FFFFFF"/>
      </a:accent3>
      <a:accent4>
        <a:srgbClr val="000000"/>
      </a:accent4>
      <a:accent5>
        <a:srgbClr val="B0CDFF"/>
      </a:accent5>
      <a:accent6>
        <a:srgbClr val="002061"/>
      </a:accent6>
      <a:hlink>
        <a:srgbClr val="FEA23C"/>
      </a:hlink>
      <a:folHlink>
        <a:srgbClr val="FFFF5B"/>
      </a:folHlink>
    </a:clrScheme>
    <a:fontScheme name="1_Copyright (c) 2007-2010 NordriDesign™ _light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lnDef>
  </a:objectDefaults>
  <a:extraClrSchemeLst>
    <a:extraClrScheme>
      <a:clrScheme name="1_Copyright (c) 2007-2010 NordriDesign™ _light 1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43A1FF"/>
        </a:accent1>
        <a:accent2>
          <a:srgbClr val="00246C"/>
        </a:accent2>
        <a:accent3>
          <a:srgbClr val="FFFFFF"/>
        </a:accent3>
        <a:accent4>
          <a:srgbClr val="000000"/>
        </a:accent4>
        <a:accent5>
          <a:srgbClr val="B0CDFF"/>
        </a:accent5>
        <a:accent6>
          <a:srgbClr val="002061"/>
        </a:accent6>
        <a:hlink>
          <a:srgbClr val="FEA23C"/>
        </a:hlink>
        <a:folHlink>
          <a:srgbClr val="FFFF5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104852</TotalTime>
  <Words>2958</Words>
  <Application>Microsoft Office PowerPoint</Application>
  <PresentationFormat>全屏显示(4:3)</PresentationFormat>
  <Paragraphs>219</Paragraphs>
  <Slides>29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42" baseType="lpstr">
      <vt:lpstr>-apple-system</vt:lpstr>
      <vt:lpstr>pingfang SC</vt:lpstr>
      <vt:lpstr>ui-sans-serif</vt:lpstr>
      <vt:lpstr>var(--pfe-theme--font-family,"Red Hat Text","RedHatText","Overpass",Overpass,Arial,sans-serif)</vt:lpstr>
      <vt:lpstr>黑体</vt:lpstr>
      <vt:lpstr>微软雅黑</vt:lpstr>
      <vt:lpstr>微软雅黑</vt:lpstr>
      <vt:lpstr>Arial</vt:lpstr>
      <vt:lpstr>Calibri</vt:lpstr>
      <vt:lpstr>Times New Roman</vt:lpstr>
      <vt:lpstr>Wingdings</vt:lpstr>
      <vt:lpstr>2_Global</vt:lpstr>
      <vt:lpstr>1_Copyright (c) 2007-2010 NordriDesign™ _light</vt:lpstr>
      <vt:lpstr>PowerPoint 演示文稿</vt:lpstr>
      <vt:lpstr>PowerPoint 演示文稿</vt:lpstr>
      <vt:lpstr>课程简介及考核</vt:lpstr>
      <vt:lpstr>课程简介及考核</vt:lpstr>
      <vt:lpstr>课程简介及考核</vt:lpstr>
      <vt:lpstr>课程简介及考核</vt:lpstr>
      <vt:lpstr>课程简介及考核</vt:lpstr>
      <vt:lpstr>课程简介及考核</vt:lpstr>
      <vt:lpstr>课程简介及考核</vt:lpstr>
      <vt:lpstr>PowerPoint 演示文稿</vt:lpstr>
      <vt:lpstr>PowerPoint 演示文稿</vt:lpstr>
      <vt:lpstr>PowerPoint 演示文稿</vt:lpstr>
      <vt:lpstr>一. 开源软件概念及发展史</vt:lpstr>
      <vt:lpstr>一. 开源软件概念及发展史</vt:lpstr>
      <vt:lpstr>一. 开源软件概念及发展史</vt:lpstr>
      <vt:lpstr>一. 开源软件概念及发展史</vt:lpstr>
      <vt:lpstr>一. 开源软件概念及发展史</vt:lpstr>
      <vt:lpstr>一. 开源软件概念及发展史</vt:lpstr>
      <vt:lpstr>PowerPoint 演示文稿</vt:lpstr>
      <vt:lpstr>二. 开源GIS软件发展史及现状</vt:lpstr>
      <vt:lpstr>二. 开源GIS软件发展史及现状</vt:lpstr>
      <vt:lpstr>二. 开源GIS软件发展史及现状</vt:lpstr>
      <vt:lpstr>二. 开源GIS软件发展史及现状</vt:lpstr>
      <vt:lpstr>二. 开源GIS软件发展史及现状</vt:lpstr>
      <vt:lpstr>二. 开源GIS软件发展史及现状</vt:lpstr>
      <vt:lpstr>二. 开源GIS软件发展史及现状</vt:lpstr>
      <vt:lpstr>二. 开源GIS软件发展史及现状</vt:lpstr>
      <vt:lpstr>二. 开源GIS软件发展史及现状</vt:lpstr>
      <vt:lpstr>二. 开源GIS软件发展史及现状</vt:lpstr>
    </vt:vector>
  </TitlesOfParts>
  <Company>tongji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lsb</dc:creator>
  <cp:lastModifiedBy>1327 ynu</cp:lastModifiedBy>
  <cp:revision>12994</cp:revision>
  <dcterms:created xsi:type="dcterms:W3CDTF">2004-07-09T11:40:27Z</dcterms:created>
  <dcterms:modified xsi:type="dcterms:W3CDTF">2024-09-02T01:53:38Z</dcterms:modified>
</cp:coreProperties>
</file>